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Lst>
  <p:notesMasterIdLst>
    <p:notesMasterId r:id="rId20"/>
  </p:notesMasterIdLst>
  <p:handoutMasterIdLst>
    <p:handoutMasterId r:id="rId21"/>
  </p:handoutMasterIdLst>
  <p:sldIdLst>
    <p:sldId id="1104" r:id="rId4"/>
    <p:sldId id="1298" r:id="rId5"/>
    <p:sldId id="1297" r:id="rId6"/>
    <p:sldId id="1106" r:id="rId7"/>
    <p:sldId id="1107" r:id="rId8"/>
    <p:sldId id="1096" r:id="rId9"/>
    <p:sldId id="1289" r:id="rId10"/>
    <p:sldId id="1040" r:id="rId11"/>
    <p:sldId id="1291" r:id="rId12"/>
    <p:sldId id="1292" r:id="rId13"/>
    <p:sldId id="1293" r:id="rId14"/>
    <p:sldId id="1294" r:id="rId15"/>
    <p:sldId id="1295" r:id="rId16"/>
    <p:sldId id="1296" r:id="rId17"/>
    <p:sldId id="1278" r:id="rId18"/>
    <p:sldId id="1185" r:id="rId19"/>
  </p:sldIdLst>
  <p:sldSz cx="9144000" cy="6858000" type="screen4x3"/>
  <p:notesSz cx="7099300" cy="10234613"/>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15:guide id="1" orient="horz" pos="3222">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00FF"/>
    <a:srgbClr val="96A0C8"/>
    <a:srgbClr val="5483D8"/>
    <a:srgbClr val="0364FF"/>
    <a:srgbClr val="07FF3C"/>
    <a:srgbClr val="2D64FF"/>
    <a:srgbClr val="4B2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2" autoAdjust="0"/>
    <p:restoredTop sz="86552" autoAdjust="0"/>
  </p:normalViewPr>
  <p:slideViewPr>
    <p:cSldViewPr>
      <p:cViewPr varScale="1">
        <p:scale>
          <a:sx n="83" d="100"/>
          <a:sy n="83" d="100"/>
        </p:scale>
        <p:origin x="60" y="84"/>
      </p:cViewPr>
      <p:guideLst>
        <p:guide orient="horz" pos="2112"/>
        <p:guide pos="2880"/>
      </p:guideLst>
    </p:cSldViewPr>
  </p:slideViewPr>
  <p:outlineViewPr>
    <p:cViewPr>
      <p:scale>
        <a:sx n="33" d="100"/>
        <a:sy n="33" d="100"/>
      </p:scale>
      <p:origin x="0" y="37266"/>
    </p:cViewPr>
    <p:sldLst>
      <p:sld r:id="rId1" collapse="1"/>
    </p:sldLst>
  </p:outlineViewPr>
  <p:notesTextViewPr>
    <p:cViewPr>
      <p:scale>
        <a:sx n="100" d="100"/>
        <a:sy n="100" d="100"/>
      </p:scale>
      <p:origin x="0" y="0"/>
    </p:cViewPr>
  </p:notesTextViewPr>
  <p:sorterViewPr>
    <p:cViewPr>
      <p:scale>
        <a:sx n="100" d="100"/>
        <a:sy n="100" d="100"/>
      </p:scale>
      <p:origin x="0" y="11856"/>
    </p:cViewPr>
  </p:sorterViewPr>
  <p:notesViewPr>
    <p:cSldViewPr>
      <p:cViewPr varScale="1">
        <p:scale>
          <a:sx n="73" d="100"/>
          <a:sy n="73" d="100"/>
        </p:scale>
        <p:origin x="-2214" y="-114"/>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3BAAF6-E0B0-42B9-AF48-47699878023A}" type="doc">
      <dgm:prSet loTypeId="urn:microsoft.com/office/officeart/2005/8/layout/bProcess3" loCatId="process" qsTypeId="urn:microsoft.com/office/officeart/2005/8/quickstyle/simple1" qsCatId="simple" csTypeId="urn:microsoft.com/office/officeart/2005/8/colors/accent6_2" csCatId="accent6" phldr="1"/>
      <dgm:spPr/>
      <dgm:t>
        <a:bodyPr/>
        <a:lstStyle/>
        <a:p>
          <a:endParaRPr lang="en-GB"/>
        </a:p>
      </dgm:t>
    </dgm:pt>
    <dgm:pt modelId="{80B7C598-BC50-4FCF-A625-CE4E1677DE04}">
      <dgm:prSet phldrT="[Tekst]" custT="1"/>
      <dgm:spPr/>
      <dgm:t>
        <a:bodyPr/>
        <a:lstStyle/>
        <a:p>
          <a:r>
            <a:rPr lang="en-GB" sz="1400" b="1" dirty="0">
              <a:solidFill>
                <a:schemeClr val="bg2"/>
              </a:solidFill>
            </a:rPr>
            <a:t>Open water </a:t>
          </a:r>
          <a:r>
            <a:rPr lang="en-GB" sz="1400" b="1" dirty="0" err="1">
              <a:solidFill>
                <a:schemeClr val="bg2"/>
              </a:solidFill>
            </a:rPr>
            <a:t>EANx</a:t>
          </a:r>
          <a:r>
            <a:rPr lang="en-GB" sz="1400" b="1" dirty="0">
              <a:solidFill>
                <a:schemeClr val="bg2"/>
              </a:solidFill>
            </a:rPr>
            <a:t> </a:t>
          </a:r>
        </a:p>
      </dgm:t>
    </dgm:pt>
    <dgm:pt modelId="{F5A4A1EF-4F89-4484-B712-E7A723A87C17}" type="parTrans" cxnId="{FAA24EEA-78EC-4616-89B8-022D7FAD447B}">
      <dgm:prSet/>
      <dgm:spPr/>
      <dgm:t>
        <a:bodyPr/>
        <a:lstStyle/>
        <a:p>
          <a:endParaRPr lang="en-GB"/>
        </a:p>
      </dgm:t>
    </dgm:pt>
    <dgm:pt modelId="{CBA6660B-9C2E-4D02-9428-23E01244072E}" type="sibTrans" cxnId="{FAA24EEA-78EC-4616-89B8-022D7FAD447B}">
      <dgm:prSet>
        <dgm:style>
          <a:lnRef idx="3">
            <a:schemeClr val="accent2"/>
          </a:lnRef>
          <a:fillRef idx="0">
            <a:schemeClr val="accent2"/>
          </a:fillRef>
          <a:effectRef idx="2">
            <a:schemeClr val="accent2"/>
          </a:effectRef>
          <a:fontRef idx="minor">
            <a:schemeClr val="tx1"/>
          </a:fontRef>
        </dgm:style>
      </dgm:prSet>
      <dgm:spPr/>
      <dgm:t>
        <a:bodyPr/>
        <a:lstStyle/>
        <a:p>
          <a:endParaRPr lang="en-GB"/>
        </a:p>
      </dgm:t>
    </dgm:pt>
    <dgm:pt modelId="{331742E5-F18B-486A-A49F-B91C2B4C3A9E}">
      <dgm:prSet phldrT="[Tekst]" custT="1"/>
      <dgm:spPr/>
      <dgm:t>
        <a:bodyPr/>
        <a:lstStyle/>
        <a:p>
          <a:r>
            <a:rPr lang="en-GB" sz="1400" b="1" dirty="0">
              <a:solidFill>
                <a:schemeClr val="bg2"/>
              </a:solidFill>
            </a:rPr>
            <a:t>Advanced </a:t>
          </a:r>
          <a:r>
            <a:rPr lang="en-GB" sz="1400" b="1" dirty="0" err="1">
              <a:solidFill>
                <a:schemeClr val="bg2"/>
              </a:solidFill>
            </a:rPr>
            <a:t>Openwater</a:t>
          </a:r>
          <a:endParaRPr lang="en-GB" sz="1400" b="1" dirty="0">
            <a:solidFill>
              <a:schemeClr val="bg2"/>
            </a:solidFill>
          </a:endParaRPr>
        </a:p>
      </dgm:t>
    </dgm:pt>
    <dgm:pt modelId="{270BEE42-1C30-4E7C-871D-BE40E0D3C075}" type="parTrans" cxnId="{02735268-9367-4063-88B6-B75807EA282D}">
      <dgm:prSet/>
      <dgm:spPr/>
      <dgm:t>
        <a:bodyPr/>
        <a:lstStyle/>
        <a:p>
          <a:endParaRPr lang="en-GB"/>
        </a:p>
      </dgm:t>
    </dgm:pt>
    <dgm:pt modelId="{A269B703-A631-4894-B373-1454A9FB58A8}" type="sibTrans" cxnId="{02735268-9367-4063-88B6-B75807EA282D}">
      <dgm:prSet>
        <dgm:style>
          <a:lnRef idx="3">
            <a:schemeClr val="accent2"/>
          </a:lnRef>
          <a:fillRef idx="0">
            <a:schemeClr val="accent2"/>
          </a:fillRef>
          <a:effectRef idx="2">
            <a:schemeClr val="accent2"/>
          </a:effectRef>
          <a:fontRef idx="minor">
            <a:schemeClr val="tx1"/>
          </a:fontRef>
        </dgm:style>
      </dgm:prSet>
      <dgm:spPr/>
      <dgm:t>
        <a:bodyPr/>
        <a:lstStyle/>
        <a:p>
          <a:endParaRPr lang="en-GB"/>
        </a:p>
      </dgm:t>
    </dgm:pt>
    <dgm:pt modelId="{27E0D7A4-BFB4-4590-B87E-E7B8633189CC}">
      <dgm:prSet phldrT="[Tekst]" custT="1"/>
      <dgm:spPr/>
      <dgm:t>
        <a:bodyPr/>
        <a:lstStyle/>
        <a:p>
          <a:r>
            <a:rPr lang="en-GB" sz="1400" b="1" dirty="0">
              <a:solidFill>
                <a:schemeClr val="bg2"/>
              </a:solidFill>
            </a:rPr>
            <a:t>First</a:t>
          </a:r>
          <a:r>
            <a:rPr lang="en-GB" sz="1800" b="1" dirty="0">
              <a:solidFill>
                <a:schemeClr val="bg2"/>
              </a:solidFill>
            </a:rPr>
            <a:t> AID/CPR</a:t>
          </a:r>
        </a:p>
      </dgm:t>
    </dgm:pt>
    <dgm:pt modelId="{6E6AA659-E440-453B-B7FF-121140190C7E}" type="parTrans" cxnId="{3A0772D2-BF1D-4B9E-9F64-A2D5C04D0477}">
      <dgm:prSet/>
      <dgm:spPr/>
      <dgm:t>
        <a:bodyPr/>
        <a:lstStyle/>
        <a:p>
          <a:endParaRPr lang="en-GB"/>
        </a:p>
      </dgm:t>
    </dgm:pt>
    <dgm:pt modelId="{2C16395B-7A12-4E2A-8596-B945077CF372}" type="sibTrans" cxnId="{3A0772D2-BF1D-4B9E-9F64-A2D5C04D0477}">
      <dgm:prSet>
        <dgm:style>
          <a:lnRef idx="3">
            <a:schemeClr val="accent2"/>
          </a:lnRef>
          <a:fillRef idx="0">
            <a:schemeClr val="accent2"/>
          </a:fillRef>
          <a:effectRef idx="2">
            <a:schemeClr val="accent2"/>
          </a:effectRef>
          <a:fontRef idx="minor">
            <a:schemeClr val="tx1"/>
          </a:fontRef>
        </dgm:style>
      </dgm:prSet>
      <dgm:spPr/>
      <dgm:t>
        <a:bodyPr/>
        <a:lstStyle/>
        <a:p>
          <a:endParaRPr lang="en-GB"/>
        </a:p>
      </dgm:t>
    </dgm:pt>
    <dgm:pt modelId="{94D69EDC-F186-4665-AB3A-CC6D29969851}">
      <dgm:prSet phldrT="[Tekst]" custT="1"/>
      <dgm:spPr/>
      <dgm:t>
        <a:bodyPr/>
        <a:lstStyle/>
        <a:p>
          <a:r>
            <a:rPr lang="en-GB" sz="1400" b="1" dirty="0">
              <a:solidFill>
                <a:schemeClr val="bg2"/>
              </a:solidFill>
            </a:rPr>
            <a:t>Rescue diver</a:t>
          </a:r>
          <a:endParaRPr lang="en-GB" sz="1800" b="1" dirty="0">
            <a:solidFill>
              <a:schemeClr val="bg2"/>
            </a:solidFill>
          </a:endParaRPr>
        </a:p>
      </dgm:t>
    </dgm:pt>
    <dgm:pt modelId="{C356222C-CD7E-4079-BEEC-9603CC77FB10}" type="parTrans" cxnId="{15A7A664-DCED-4B4E-8D77-C94E9389881E}">
      <dgm:prSet/>
      <dgm:spPr/>
      <dgm:t>
        <a:bodyPr/>
        <a:lstStyle/>
        <a:p>
          <a:endParaRPr lang="en-GB"/>
        </a:p>
      </dgm:t>
    </dgm:pt>
    <dgm:pt modelId="{0A88E93B-A85E-4178-B644-C5040FCAE68F}" type="sibTrans" cxnId="{15A7A664-DCED-4B4E-8D77-C94E9389881E}">
      <dgm:prSet>
        <dgm:style>
          <a:lnRef idx="3">
            <a:schemeClr val="accent2"/>
          </a:lnRef>
          <a:fillRef idx="0">
            <a:schemeClr val="accent2"/>
          </a:fillRef>
          <a:effectRef idx="2">
            <a:schemeClr val="accent2"/>
          </a:effectRef>
          <a:fontRef idx="minor">
            <a:schemeClr val="tx1"/>
          </a:fontRef>
        </dgm:style>
      </dgm:prSet>
      <dgm:spPr/>
      <dgm:t>
        <a:bodyPr/>
        <a:lstStyle/>
        <a:p>
          <a:endParaRPr lang="en-GB"/>
        </a:p>
      </dgm:t>
    </dgm:pt>
    <dgm:pt modelId="{FDEF3E34-9832-4A27-9431-5B57C8D31573}">
      <dgm:prSet phldrT="[Tekst]" custT="1"/>
      <dgm:spPr/>
      <dgm:t>
        <a:bodyPr/>
        <a:lstStyle/>
        <a:p>
          <a:r>
            <a:rPr lang="en-GB" sz="1800" b="1" dirty="0">
              <a:solidFill>
                <a:schemeClr val="bg2"/>
              </a:solidFill>
            </a:rPr>
            <a:t>Divemaster</a:t>
          </a:r>
          <a:endParaRPr lang="en-GB" sz="1400" b="1" dirty="0">
            <a:solidFill>
              <a:schemeClr val="bg2"/>
            </a:solidFill>
          </a:endParaRPr>
        </a:p>
      </dgm:t>
    </dgm:pt>
    <dgm:pt modelId="{EFC58EC2-FF2F-4EEA-9514-2EB4C13FCDF0}" type="parTrans" cxnId="{1AA6DF10-3AF8-4100-92E9-6DE16F888B16}">
      <dgm:prSet/>
      <dgm:spPr/>
      <dgm:t>
        <a:bodyPr/>
        <a:lstStyle/>
        <a:p>
          <a:endParaRPr lang="en-GB"/>
        </a:p>
      </dgm:t>
    </dgm:pt>
    <dgm:pt modelId="{4E6ED071-F5EA-4DC9-A79B-63D699675235}" type="sibTrans" cxnId="{1AA6DF10-3AF8-4100-92E9-6DE16F888B16}">
      <dgm:prSet/>
      <dgm:spPr/>
      <dgm:t>
        <a:bodyPr/>
        <a:lstStyle/>
        <a:p>
          <a:endParaRPr lang="en-GB"/>
        </a:p>
      </dgm:t>
    </dgm:pt>
    <dgm:pt modelId="{89AD9DBA-9B79-47A7-BEBA-97CE84B8760B}">
      <dgm:prSet phldrT="[Tekst]"/>
      <dgm:spPr/>
      <dgm:t>
        <a:bodyPr/>
        <a:lstStyle/>
        <a:p>
          <a:r>
            <a:rPr lang="en-GB" sz="1400" dirty="0"/>
            <a:t>RSTC/CE/ISO</a:t>
          </a:r>
        </a:p>
      </dgm:t>
    </dgm:pt>
    <dgm:pt modelId="{4F23DCE9-1011-4841-B497-CB56F81E316C}" type="parTrans" cxnId="{21AEADA1-E04B-4FFD-ABC9-6D162DD4FB87}">
      <dgm:prSet/>
      <dgm:spPr/>
      <dgm:t>
        <a:bodyPr/>
        <a:lstStyle/>
        <a:p>
          <a:endParaRPr lang="en-GB"/>
        </a:p>
      </dgm:t>
    </dgm:pt>
    <dgm:pt modelId="{916B8A66-60B8-467E-ACD0-8334EB37F3A1}" type="sibTrans" cxnId="{21AEADA1-E04B-4FFD-ABC9-6D162DD4FB87}">
      <dgm:prSet/>
      <dgm:spPr/>
      <dgm:t>
        <a:bodyPr/>
        <a:lstStyle/>
        <a:p>
          <a:endParaRPr lang="en-GB"/>
        </a:p>
      </dgm:t>
    </dgm:pt>
    <dgm:pt modelId="{5BB0172E-F8BC-43F6-9718-52A47FDA2B97}">
      <dgm:prSet phldrT="[Tekst]" custT="1"/>
      <dgm:spPr/>
      <dgm:t>
        <a:bodyPr/>
        <a:lstStyle/>
        <a:p>
          <a:r>
            <a:rPr lang="en-GB" sz="1400" dirty="0"/>
            <a:t>RSTC/CE/ISO</a:t>
          </a:r>
        </a:p>
      </dgm:t>
    </dgm:pt>
    <dgm:pt modelId="{18AE88C3-4B2C-4BA4-BEE1-04CFA966C24A}" type="parTrans" cxnId="{5D6307DC-2120-4A25-85A0-677AA06EB193}">
      <dgm:prSet/>
      <dgm:spPr/>
      <dgm:t>
        <a:bodyPr/>
        <a:lstStyle/>
        <a:p>
          <a:endParaRPr lang="en-GB"/>
        </a:p>
      </dgm:t>
    </dgm:pt>
    <dgm:pt modelId="{B1158A5B-E9C4-4614-A062-FE80646CB706}" type="sibTrans" cxnId="{5D6307DC-2120-4A25-85A0-677AA06EB193}">
      <dgm:prSet/>
      <dgm:spPr/>
      <dgm:t>
        <a:bodyPr/>
        <a:lstStyle/>
        <a:p>
          <a:endParaRPr lang="en-GB"/>
        </a:p>
      </dgm:t>
    </dgm:pt>
    <dgm:pt modelId="{F4318130-079C-48F0-BB13-E1C9AE633F88}">
      <dgm:prSet phldrT="[Tekst]" custT="1"/>
      <dgm:spPr/>
      <dgm:t>
        <a:bodyPr/>
        <a:lstStyle/>
        <a:p>
          <a:r>
            <a:rPr lang="en-GB" sz="1400" dirty="0"/>
            <a:t>RSTC/CE/ISO</a:t>
          </a:r>
          <a:endParaRPr lang="en-GB" sz="1400" dirty="0">
            <a:solidFill>
              <a:schemeClr val="bg2"/>
            </a:solidFill>
          </a:endParaRPr>
        </a:p>
      </dgm:t>
    </dgm:pt>
    <dgm:pt modelId="{DD1F991E-5F4C-4ED9-924F-DCBF2B0E6309}" type="parTrans" cxnId="{FE460E5A-3897-4B68-84B5-6478E61FD9E4}">
      <dgm:prSet/>
      <dgm:spPr/>
      <dgm:t>
        <a:bodyPr/>
        <a:lstStyle/>
        <a:p>
          <a:endParaRPr lang="en-GB"/>
        </a:p>
      </dgm:t>
    </dgm:pt>
    <dgm:pt modelId="{1FA28FC4-35A5-43FE-83F1-E55D34304A3F}" type="sibTrans" cxnId="{FE460E5A-3897-4B68-84B5-6478E61FD9E4}">
      <dgm:prSet/>
      <dgm:spPr/>
      <dgm:t>
        <a:bodyPr/>
        <a:lstStyle/>
        <a:p>
          <a:endParaRPr lang="en-GB"/>
        </a:p>
      </dgm:t>
    </dgm:pt>
    <dgm:pt modelId="{F285D0B3-0D2D-43E4-A182-05DC89D4E42E}">
      <dgm:prSet phldrT="[Tekst]" custT="1"/>
      <dgm:spPr/>
      <dgm:t>
        <a:bodyPr/>
        <a:lstStyle/>
        <a:p>
          <a:r>
            <a:rPr lang="en-GB" sz="1400" b="1" dirty="0">
              <a:solidFill>
                <a:schemeClr val="accent1">
                  <a:lumMod val="75000"/>
                </a:schemeClr>
              </a:solidFill>
            </a:rPr>
            <a:t>“Deep Deco diver”</a:t>
          </a:r>
        </a:p>
      </dgm:t>
    </dgm:pt>
    <dgm:pt modelId="{61A1826F-E995-4B68-9F17-AD10D935EAC8}" type="parTrans" cxnId="{FF8DC81B-D6A4-49CB-8A06-59D9C7F9FAB8}">
      <dgm:prSet/>
      <dgm:spPr/>
      <dgm:t>
        <a:bodyPr/>
        <a:lstStyle/>
        <a:p>
          <a:endParaRPr lang="en-GB"/>
        </a:p>
      </dgm:t>
    </dgm:pt>
    <dgm:pt modelId="{AA6B8CD8-5EE6-4AAB-A0CE-3005EC4FEB37}" type="sibTrans" cxnId="{FF8DC81B-D6A4-49CB-8A06-59D9C7F9FAB8}">
      <dgm:prSet>
        <dgm:style>
          <a:lnRef idx="3">
            <a:schemeClr val="accent2"/>
          </a:lnRef>
          <a:fillRef idx="0">
            <a:schemeClr val="accent2"/>
          </a:fillRef>
          <a:effectRef idx="2">
            <a:schemeClr val="accent2"/>
          </a:effectRef>
          <a:fontRef idx="minor">
            <a:schemeClr val="tx1"/>
          </a:fontRef>
        </dgm:style>
      </dgm:prSet>
      <dgm:spPr/>
      <dgm:t>
        <a:bodyPr/>
        <a:lstStyle/>
        <a:p>
          <a:endParaRPr lang="en-GB"/>
        </a:p>
      </dgm:t>
    </dgm:pt>
    <dgm:pt modelId="{225EF55F-3636-4350-BF06-3C737FA2D9FE}">
      <dgm:prSet phldrT="[Tekst]" custT="1"/>
      <dgm:spPr/>
      <dgm:t>
        <a:bodyPr/>
        <a:lstStyle/>
        <a:p>
          <a:r>
            <a:rPr lang="en-GB" sz="1200" dirty="0">
              <a:solidFill>
                <a:schemeClr val="bg1"/>
              </a:solidFill>
            </a:rPr>
            <a:t>Formation facultative</a:t>
          </a:r>
        </a:p>
      </dgm:t>
    </dgm:pt>
    <dgm:pt modelId="{64EEBC19-C0C1-4D54-8E6A-602E441CD9B9}" type="parTrans" cxnId="{97ED1358-3127-4B2D-B35E-086E6A8E8C56}">
      <dgm:prSet/>
      <dgm:spPr/>
      <dgm:t>
        <a:bodyPr/>
        <a:lstStyle/>
        <a:p>
          <a:endParaRPr lang="en-GB"/>
        </a:p>
      </dgm:t>
    </dgm:pt>
    <dgm:pt modelId="{3FECEB3E-1EAE-4B71-A599-F28B797A6478}" type="sibTrans" cxnId="{97ED1358-3127-4B2D-B35E-086E6A8E8C56}">
      <dgm:prSet/>
      <dgm:spPr/>
      <dgm:t>
        <a:bodyPr/>
        <a:lstStyle/>
        <a:p>
          <a:endParaRPr lang="en-GB"/>
        </a:p>
      </dgm:t>
    </dgm:pt>
    <dgm:pt modelId="{107454BE-4506-4A3F-9B33-C7842B8AD3CC}">
      <dgm:prSet phldrT="[Tekst]" custT="1"/>
      <dgm:spPr/>
      <dgm:t>
        <a:bodyPr/>
        <a:lstStyle/>
        <a:p>
          <a:r>
            <a:rPr lang="en-GB" sz="1200" dirty="0">
              <a:solidFill>
                <a:schemeClr val="bg1"/>
              </a:solidFill>
            </a:rPr>
            <a:t>Max 40m/10 min deco</a:t>
          </a:r>
        </a:p>
      </dgm:t>
    </dgm:pt>
    <dgm:pt modelId="{1E09820E-B9D7-4C2E-BF80-344E3EBC7CFD}" type="parTrans" cxnId="{9E3DF84C-B14D-427E-B9EA-B79A70339535}">
      <dgm:prSet/>
      <dgm:spPr/>
      <dgm:t>
        <a:bodyPr/>
        <a:lstStyle/>
        <a:p>
          <a:endParaRPr lang="en-GB"/>
        </a:p>
      </dgm:t>
    </dgm:pt>
    <dgm:pt modelId="{912E68E9-DB6B-413D-BE39-FF54B106A830}" type="sibTrans" cxnId="{9E3DF84C-B14D-427E-B9EA-B79A70339535}">
      <dgm:prSet/>
      <dgm:spPr/>
      <dgm:t>
        <a:bodyPr/>
        <a:lstStyle/>
        <a:p>
          <a:endParaRPr lang="en-GB"/>
        </a:p>
      </dgm:t>
    </dgm:pt>
    <dgm:pt modelId="{55312C05-85FF-4595-B223-5713A3C97C93}">
      <dgm:prSet phldrT="[Tekst]" custT="1"/>
      <dgm:spPr/>
      <dgm:t>
        <a:bodyPr/>
        <a:lstStyle/>
        <a:p>
          <a:r>
            <a:rPr lang="en-GB" sz="1400" b="1" dirty="0">
              <a:solidFill>
                <a:schemeClr val="accent1">
                  <a:lumMod val="75000"/>
                </a:schemeClr>
              </a:solidFill>
            </a:rPr>
            <a:t>“</a:t>
          </a:r>
          <a:r>
            <a:rPr lang="en-GB" sz="1400" b="1" dirty="0" err="1">
              <a:solidFill>
                <a:schemeClr val="accent1">
                  <a:lumMod val="75000"/>
                </a:schemeClr>
              </a:solidFill>
            </a:rPr>
            <a:t>EANx</a:t>
          </a:r>
          <a:r>
            <a:rPr lang="en-GB" sz="1400" b="1" dirty="0">
              <a:solidFill>
                <a:schemeClr val="accent1">
                  <a:lumMod val="75000"/>
                </a:schemeClr>
              </a:solidFill>
            </a:rPr>
            <a:t> Diver”</a:t>
          </a:r>
        </a:p>
      </dgm:t>
    </dgm:pt>
    <dgm:pt modelId="{6DE8EA12-30B9-47AC-92BD-F044BBEB23EA}" type="parTrans" cxnId="{79CD8E4C-E4D0-4769-9A83-AB1317F7E06A}">
      <dgm:prSet/>
      <dgm:spPr/>
      <dgm:t>
        <a:bodyPr/>
        <a:lstStyle/>
        <a:p>
          <a:endParaRPr lang="en-GB"/>
        </a:p>
      </dgm:t>
    </dgm:pt>
    <dgm:pt modelId="{7ADEB0D6-3799-49BF-BF02-7B66C942E88D}" type="sibTrans" cxnId="{79CD8E4C-E4D0-4769-9A83-AB1317F7E06A}">
      <dgm:prSet>
        <dgm:style>
          <a:lnRef idx="3">
            <a:schemeClr val="accent2"/>
          </a:lnRef>
          <a:fillRef idx="0">
            <a:schemeClr val="accent2"/>
          </a:fillRef>
          <a:effectRef idx="2">
            <a:schemeClr val="accent2"/>
          </a:effectRef>
          <a:fontRef idx="minor">
            <a:schemeClr val="tx1"/>
          </a:fontRef>
        </dgm:style>
      </dgm:prSet>
      <dgm:spPr/>
      <dgm:t>
        <a:bodyPr/>
        <a:lstStyle/>
        <a:p>
          <a:endParaRPr lang="en-GB"/>
        </a:p>
      </dgm:t>
    </dgm:pt>
    <dgm:pt modelId="{AD608965-DBDE-47CC-B9B0-A3D44DA9E153}">
      <dgm:prSet phldrT="[Tekst]" custT="1"/>
      <dgm:spPr/>
      <dgm:t>
        <a:bodyPr/>
        <a:lstStyle/>
        <a:p>
          <a:r>
            <a:rPr lang="en-GB" sz="1200" dirty="0">
              <a:solidFill>
                <a:schemeClr val="bg1"/>
              </a:solidFill>
            </a:rPr>
            <a:t>Formation facultative</a:t>
          </a:r>
          <a:endParaRPr lang="en-GB" sz="1200" b="1" dirty="0">
            <a:solidFill>
              <a:schemeClr val="bg2"/>
            </a:solidFill>
          </a:endParaRPr>
        </a:p>
      </dgm:t>
    </dgm:pt>
    <dgm:pt modelId="{EDEF1831-2014-4F77-A083-84E59041EEB3}" type="parTrans" cxnId="{96686616-70FF-4068-BD89-A641120ABB02}">
      <dgm:prSet/>
      <dgm:spPr/>
      <dgm:t>
        <a:bodyPr/>
        <a:lstStyle/>
        <a:p>
          <a:endParaRPr lang="en-GB"/>
        </a:p>
      </dgm:t>
    </dgm:pt>
    <dgm:pt modelId="{60181471-EC8F-4214-8269-5404A21B945F}" type="sibTrans" cxnId="{96686616-70FF-4068-BD89-A641120ABB02}">
      <dgm:prSet/>
      <dgm:spPr/>
      <dgm:t>
        <a:bodyPr/>
        <a:lstStyle/>
        <a:p>
          <a:endParaRPr lang="en-GB"/>
        </a:p>
      </dgm:t>
    </dgm:pt>
    <dgm:pt modelId="{C2B6F956-6390-4CDD-B511-F6004F1C2B8F}" type="pres">
      <dgm:prSet presAssocID="{993BAAF6-E0B0-42B9-AF48-47699878023A}" presName="Name0" presStyleCnt="0">
        <dgm:presLayoutVars>
          <dgm:dir/>
          <dgm:resizeHandles val="exact"/>
        </dgm:presLayoutVars>
      </dgm:prSet>
      <dgm:spPr/>
    </dgm:pt>
    <dgm:pt modelId="{36EBD07E-2CBD-47BA-9375-7BFB87DE1872}" type="pres">
      <dgm:prSet presAssocID="{80B7C598-BC50-4FCF-A625-CE4E1677DE04}" presName="node" presStyleLbl="node1" presStyleIdx="0" presStyleCnt="7">
        <dgm:presLayoutVars>
          <dgm:bulletEnabled val="1"/>
        </dgm:presLayoutVars>
      </dgm:prSet>
      <dgm:spPr/>
    </dgm:pt>
    <dgm:pt modelId="{DE00F1D1-EF9E-41CF-B8C1-EBF362F920B4}" type="pres">
      <dgm:prSet presAssocID="{CBA6660B-9C2E-4D02-9428-23E01244072E}" presName="sibTrans" presStyleLbl="sibTrans1D1" presStyleIdx="0" presStyleCnt="6"/>
      <dgm:spPr/>
    </dgm:pt>
    <dgm:pt modelId="{4CA18078-0DCD-47F2-ABD9-B681C308CB39}" type="pres">
      <dgm:prSet presAssocID="{CBA6660B-9C2E-4D02-9428-23E01244072E}" presName="connectorText" presStyleLbl="sibTrans1D1" presStyleIdx="0" presStyleCnt="6"/>
      <dgm:spPr/>
    </dgm:pt>
    <dgm:pt modelId="{0A1B66AB-F37D-41BB-BDDA-EA07F66E8A58}" type="pres">
      <dgm:prSet presAssocID="{55312C05-85FF-4595-B223-5713A3C97C93}" presName="node" presStyleLbl="node1" presStyleIdx="1" presStyleCnt="7">
        <dgm:presLayoutVars>
          <dgm:bulletEnabled val="1"/>
        </dgm:presLayoutVars>
      </dgm:prSet>
      <dgm:spPr/>
    </dgm:pt>
    <dgm:pt modelId="{8005D1AB-685A-4E42-B5AC-A89A16A43929}" type="pres">
      <dgm:prSet presAssocID="{7ADEB0D6-3799-49BF-BF02-7B66C942E88D}" presName="sibTrans" presStyleLbl="sibTrans1D1" presStyleIdx="1" presStyleCnt="6"/>
      <dgm:spPr/>
    </dgm:pt>
    <dgm:pt modelId="{A2556F21-9ADA-4B61-9123-ACFAF50D867B}" type="pres">
      <dgm:prSet presAssocID="{7ADEB0D6-3799-49BF-BF02-7B66C942E88D}" presName="connectorText" presStyleLbl="sibTrans1D1" presStyleIdx="1" presStyleCnt="6"/>
      <dgm:spPr/>
    </dgm:pt>
    <dgm:pt modelId="{F9412226-A96D-46A7-89EA-9FD12909769A}" type="pres">
      <dgm:prSet presAssocID="{331742E5-F18B-486A-A49F-B91C2B4C3A9E}" presName="node" presStyleLbl="node1" presStyleIdx="2" presStyleCnt="7" custScaleX="114682">
        <dgm:presLayoutVars>
          <dgm:bulletEnabled val="1"/>
        </dgm:presLayoutVars>
      </dgm:prSet>
      <dgm:spPr/>
    </dgm:pt>
    <dgm:pt modelId="{7008CA37-8426-44E3-8F52-A4B7522BAE3D}" type="pres">
      <dgm:prSet presAssocID="{A269B703-A631-4894-B373-1454A9FB58A8}" presName="sibTrans" presStyleLbl="sibTrans1D1" presStyleIdx="2" presStyleCnt="6"/>
      <dgm:spPr/>
    </dgm:pt>
    <dgm:pt modelId="{73C66CE7-AFD6-4A81-B6CA-A93BA400DA9D}" type="pres">
      <dgm:prSet presAssocID="{A269B703-A631-4894-B373-1454A9FB58A8}" presName="connectorText" presStyleLbl="sibTrans1D1" presStyleIdx="2" presStyleCnt="6"/>
      <dgm:spPr/>
    </dgm:pt>
    <dgm:pt modelId="{600D39E6-C97B-44A4-A9C2-5FC607D278BE}" type="pres">
      <dgm:prSet presAssocID="{F285D0B3-0D2D-43E4-A182-05DC89D4E42E}" presName="node" presStyleLbl="node1" presStyleIdx="3" presStyleCnt="7">
        <dgm:presLayoutVars>
          <dgm:bulletEnabled val="1"/>
        </dgm:presLayoutVars>
      </dgm:prSet>
      <dgm:spPr/>
    </dgm:pt>
    <dgm:pt modelId="{C9BCE468-569B-48C9-89B7-3B80793A014A}" type="pres">
      <dgm:prSet presAssocID="{AA6B8CD8-5EE6-4AAB-A0CE-3005EC4FEB37}" presName="sibTrans" presStyleLbl="sibTrans1D1" presStyleIdx="3" presStyleCnt="6"/>
      <dgm:spPr/>
    </dgm:pt>
    <dgm:pt modelId="{39CAE6B0-2860-40E1-9CB1-A357056C0FD3}" type="pres">
      <dgm:prSet presAssocID="{AA6B8CD8-5EE6-4AAB-A0CE-3005EC4FEB37}" presName="connectorText" presStyleLbl="sibTrans1D1" presStyleIdx="3" presStyleCnt="6"/>
      <dgm:spPr/>
    </dgm:pt>
    <dgm:pt modelId="{A6A886F2-8F46-4512-8551-62D6989B80F1}" type="pres">
      <dgm:prSet presAssocID="{27E0D7A4-BFB4-4590-B87E-E7B8633189CC}" presName="node" presStyleLbl="node1" presStyleIdx="4" presStyleCnt="7" custScaleX="116021">
        <dgm:presLayoutVars>
          <dgm:bulletEnabled val="1"/>
        </dgm:presLayoutVars>
      </dgm:prSet>
      <dgm:spPr/>
    </dgm:pt>
    <dgm:pt modelId="{48DBC97C-1F44-4EB7-8583-C0196D33A0F6}" type="pres">
      <dgm:prSet presAssocID="{2C16395B-7A12-4E2A-8596-B945077CF372}" presName="sibTrans" presStyleLbl="sibTrans1D1" presStyleIdx="4" presStyleCnt="6"/>
      <dgm:spPr/>
    </dgm:pt>
    <dgm:pt modelId="{BE9A7D19-7E66-4C0D-9C84-9601B3BA7754}" type="pres">
      <dgm:prSet presAssocID="{2C16395B-7A12-4E2A-8596-B945077CF372}" presName="connectorText" presStyleLbl="sibTrans1D1" presStyleIdx="4" presStyleCnt="6"/>
      <dgm:spPr/>
    </dgm:pt>
    <dgm:pt modelId="{1B979D6B-3092-4F53-A05F-503F0C9022A7}" type="pres">
      <dgm:prSet presAssocID="{94D69EDC-F186-4665-AB3A-CC6D29969851}" presName="node" presStyleLbl="node1" presStyleIdx="5" presStyleCnt="7">
        <dgm:presLayoutVars>
          <dgm:bulletEnabled val="1"/>
        </dgm:presLayoutVars>
      </dgm:prSet>
      <dgm:spPr/>
    </dgm:pt>
    <dgm:pt modelId="{BA78A158-0A09-44D8-B53C-95A6138F6DF8}" type="pres">
      <dgm:prSet presAssocID="{0A88E93B-A85E-4178-B644-C5040FCAE68F}" presName="sibTrans" presStyleLbl="sibTrans1D1" presStyleIdx="5" presStyleCnt="6"/>
      <dgm:spPr/>
    </dgm:pt>
    <dgm:pt modelId="{236FC9A1-7B6B-4EF5-95A0-F9033564B027}" type="pres">
      <dgm:prSet presAssocID="{0A88E93B-A85E-4178-B644-C5040FCAE68F}" presName="connectorText" presStyleLbl="sibTrans1D1" presStyleIdx="5" presStyleCnt="6"/>
      <dgm:spPr/>
    </dgm:pt>
    <dgm:pt modelId="{CB1CD922-86AB-42C4-BC73-3A8A3E944489}" type="pres">
      <dgm:prSet presAssocID="{FDEF3E34-9832-4A27-9431-5B57C8D31573}" presName="node" presStyleLbl="node1" presStyleIdx="6" presStyleCnt="7" custScaleX="114682" custLinFactNeighborX="-800" custLinFactNeighborY="3660">
        <dgm:presLayoutVars>
          <dgm:bulletEnabled val="1"/>
        </dgm:presLayoutVars>
      </dgm:prSet>
      <dgm:spPr/>
    </dgm:pt>
  </dgm:ptLst>
  <dgm:cxnLst>
    <dgm:cxn modelId="{B31A3F00-C259-4F41-8FC2-497CF690B715}" type="presOf" srcId="{2C16395B-7A12-4E2A-8596-B945077CF372}" destId="{48DBC97C-1F44-4EB7-8583-C0196D33A0F6}" srcOrd="0" destOrd="0" presId="urn:microsoft.com/office/officeart/2005/8/layout/bProcess3"/>
    <dgm:cxn modelId="{1AA6DF10-3AF8-4100-92E9-6DE16F888B16}" srcId="{993BAAF6-E0B0-42B9-AF48-47699878023A}" destId="{FDEF3E34-9832-4A27-9431-5B57C8D31573}" srcOrd="6" destOrd="0" parTransId="{EFC58EC2-FF2F-4EEA-9514-2EB4C13FCDF0}" sibTransId="{4E6ED071-F5EA-4DC9-A79B-63D699675235}"/>
    <dgm:cxn modelId="{1F624316-D4D6-45A5-9EBF-9D75BE965F39}" type="presOf" srcId="{27E0D7A4-BFB4-4590-B87E-E7B8633189CC}" destId="{A6A886F2-8F46-4512-8551-62D6989B80F1}" srcOrd="0" destOrd="0" presId="urn:microsoft.com/office/officeart/2005/8/layout/bProcess3"/>
    <dgm:cxn modelId="{96686616-70FF-4068-BD89-A641120ABB02}" srcId="{55312C05-85FF-4595-B223-5713A3C97C93}" destId="{AD608965-DBDE-47CC-B9B0-A3D44DA9E153}" srcOrd="0" destOrd="0" parTransId="{EDEF1831-2014-4F77-A083-84E59041EEB3}" sibTransId="{60181471-EC8F-4214-8269-5404A21B945F}"/>
    <dgm:cxn modelId="{8CC3E21A-F10C-471C-87E6-30CC7360CA28}" type="presOf" srcId="{331742E5-F18B-486A-A49F-B91C2B4C3A9E}" destId="{F9412226-A96D-46A7-89EA-9FD12909769A}" srcOrd="0" destOrd="0" presId="urn:microsoft.com/office/officeart/2005/8/layout/bProcess3"/>
    <dgm:cxn modelId="{FF8DC81B-D6A4-49CB-8A06-59D9C7F9FAB8}" srcId="{993BAAF6-E0B0-42B9-AF48-47699878023A}" destId="{F285D0B3-0D2D-43E4-A182-05DC89D4E42E}" srcOrd="3" destOrd="0" parTransId="{61A1826F-E995-4B68-9F17-AD10D935EAC8}" sibTransId="{AA6B8CD8-5EE6-4AAB-A0CE-3005EC4FEB37}"/>
    <dgm:cxn modelId="{2A85A129-5933-410C-B9CA-06C235C8BCD1}" type="presOf" srcId="{7ADEB0D6-3799-49BF-BF02-7B66C942E88D}" destId="{A2556F21-9ADA-4B61-9123-ACFAF50D867B}" srcOrd="1" destOrd="0" presId="urn:microsoft.com/office/officeart/2005/8/layout/bProcess3"/>
    <dgm:cxn modelId="{D0765A2D-B5B6-4427-807F-6A23E2CD4EF0}" type="presOf" srcId="{AD608965-DBDE-47CC-B9B0-A3D44DA9E153}" destId="{0A1B66AB-F37D-41BB-BDDA-EA07F66E8A58}" srcOrd="0" destOrd="1" presId="urn:microsoft.com/office/officeart/2005/8/layout/bProcess3"/>
    <dgm:cxn modelId="{6F4EBA36-22AB-471A-99DF-51D4E7AF1C75}" type="presOf" srcId="{2C16395B-7A12-4E2A-8596-B945077CF372}" destId="{BE9A7D19-7E66-4C0D-9C84-9601B3BA7754}" srcOrd="1" destOrd="0" presId="urn:microsoft.com/office/officeart/2005/8/layout/bProcess3"/>
    <dgm:cxn modelId="{5A2BDB3A-EDD6-440B-AF3C-45CBE2AA328C}" type="presOf" srcId="{55312C05-85FF-4595-B223-5713A3C97C93}" destId="{0A1B66AB-F37D-41BB-BDDA-EA07F66E8A58}" srcOrd="0" destOrd="0" presId="urn:microsoft.com/office/officeart/2005/8/layout/bProcess3"/>
    <dgm:cxn modelId="{D0A0405F-48C2-4945-B836-3D12D3B39106}" type="presOf" srcId="{107454BE-4506-4A3F-9B33-C7842B8AD3CC}" destId="{600D39E6-C97B-44A4-A9C2-5FC607D278BE}" srcOrd="0" destOrd="2" presId="urn:microsoft.com/office/officeart/2005/8/layout/bProcess3"/>
    <dgm:cxn modelId="{8A85E95F-D97D-4F74-A6E8-50BB0651F618}" type="presOf" srcId="{CBA6660B-9C2E-4D02-9428-23E01244072E}" destId="{DE00F1D1-EF9E-41CF-B8C1-EBF362F920B4}" srcOrd="0" destOrd="0" presId="urn:microsoft.com/office/officeart/2005/8/layout/bProcess3"/>
    <dgm:cxn modelId="{15A7A664-DCED-4B4E-8D77-C94E9389881E}" srcId="{993BAAF6-E0B0-42B9-AF48-47699878023A}" destId="{94D69EDC-F186-4665-AB3A-CC6D29969851}" srcOrd="5" destOrd="0" parTransId="{C356222C-CD7E-4079-BEEC-9603CC77FB10}" sibTransId="{0A88E93B-A85E-4178-B644-C5040FCAE68F}"/>
    <dgm:cxn modelId="{D4490665-69EE-4510-9573-3919E96796D1}" type="presOf" srcId="{993BAAF6-E0B0-42B9-AF48-47699878023A}" destId="{C2B6F956-6390-4CDD-B511-F6004F1C2B8F}" srcOrd="0" destOrd="0" presId="urn:microsoft.com/office/officeart/2005/8/layout/bProcess3"/>
    <dgm:cxn modelId="{02735268-9367-4063-88B6-B75807EA282D}" srcId="{993BAAF6-E0B0-42B9-AF48-47699878023A}" destId="{331742E5-F18B-486A-A49F-B91C2B4C3A9E}" srcOrd="2" destOrd="0" parTransId="{270BEE42-1C30-4E7C-871D-BE40E0D3C075}" sibTransId="{A269B703-A631-4894-B373-1454A9FB58A8}"/>
    <dgm:cxn modelId="{59751849-AC38-4349-BEB8-8B74DF6EF817}" type="presOf" srcId="{89AD9DBA-9B79-47A7-BEBA-97CE84B8760B}" destId="{36EBD07E-2CBD-47BA-9375-7BFB87DE1872}" srcOrd="0" destOrd="1" presId="urn:microsoft.com/office/officeart/2005/8/layout/bProcess3"/>
    <dgm:cxn modelId="{79CD8E4C-E4D0-4769-9A83-AB1317F7E06A}" srcId="{993BAAF6-E0B0-42B9-AF48-47699878023A}" destId="{55312C05-85FF-4595-B223-5713A3C97C93}" srcOrd="1" destOrd="0" parTransId="{6DE8EA12-30B9-47AC-92BD-F044BBEB23EA}" sibTransId="{7ADEB0D6-3799-49BF-BF02-7B66C942E88D}"/>
    <dgm:cxn modelId="{4A12D66C-1198-4745-BE14-CB9AD9640B12}" type="presOf" srcId="{7ADEB0D6-3799-49BF-BF02-7B66C942E88D}" destId="{8005D1AB-685A-4E42-B5AC-A89A16A43929}" srcOrd="0" destOrd="0" presId="urn:microsoft.com/office/officeart/2005/8/layout/bProcess3"/>
    <dgm:cxn modelId="{9E3DF84C-B14D-427E-B9EA-B79A70339535}" srcId="{F285D0B3-0D2D-43E4-A182-05DC89D4E42E}" destId="{107454BE-4506-4A3F-9B33-C7842B8AD3CC}" srcOrd="1" destOrd="0" parTransId="{1E09820E-B9D7-4C2E-BF80-344E3EBC7CFD}" sibTransId="{912E68E9-DB6B-413D-BE39-FF54B106A830}"/>
    <dgm:cxn modelId="{006B2D75-9897-4344-96DF-894466A4F72C}" type="presOf" srcId="{0A88E93B-A85E-4178-B644-C5040FCAE68F}" destId="{BA78A158-0A09-44D8-B53C-95A6138F6DF8}" srcOrd="0" destOrd="0" presId="urn:microsoft.com/office/officeart/2005/8/layout/bProcess3"/>
    <dgm:cxn modelId="{97ED1358-3127-4B2D-B35E-086E6A8E8C56}" srcId="{F285D0B3-0D2D-43E4-A182-05DC89D4E42E}" destId="{225EF55F-3636-4350-BF06-3C737FA2D9FE}" srcOrd="0" destOrd="0" parTransId="{64EEBC19-C0C1-4D54-8E6A-602E441CD9B9}" sibTransId="{3FECEB3E-1EAE-4B71-A599-F28B797A6478}"/>
    <dgm:cxn modelId="{FE460E5A-3897-4B68-84B5-6478E61FD9E4}" srcId="{FDEF3E34-9832-4A27-9431-5B57C8D31573}" destId="{F4318130-079C-48F0-BB13-E1C9AE633F88}" srcOrd="0" destOrd="0" parTransId="{DD1F991E-5F4C-4ED9-924F-DCBF2B0E6309}" sibTransId="{1FA28FC4-35A5-43FE-83F1-E55D34304A3F}"/>
    <dgm:cxn modelId="{A210B58C-278C-4544-A561-FABBCB5D57A3}" type="presOf" srcId="{AA6B8CD8-5EE6-4AAB-A0CE-3005EC4FEB37}" destId="{39CAE6B0-2860-40E1-9CB1-A357056C0FD3}" srcOrd="1" destOrd="0" presId="urn:microsoft.com/office/officeart/2005/8/layout/bProcess3"/>
    <dgm:cxn modelId="{C5CAC490-E098-4E4D-9433-6A6EC55A828F}" type="presOf" srcId="{A269B703-A631-4894-B373-1454A9FB58A8}" destId="{73C66CE7-AFD6-4A81-B6CA-A93BA400DA9D}" srcOrd="1" destOrd="0" presId="urn:microsoft.com/office/officeart/2005/8/layout/bProcess3"/>
    <dgm:cxn modelId="{1C752D95-5E5D-4BFA-92BB-06666FBF43B6}" type="presOf" srcId="{A269B703-A631-4894-B373-1454A9FB58A8}" destId="{7008CA37-8426-44E3-8F52-A4B7522BAE3D}" srcOrd="0" destOrd="0" presId="urn:microsoft.com/office/officeart/2005/8/layout/bProcess3"/>
    <dgm:cxn modelId="{21AEADA1-E04B-4FFD-ABC9-6D162DD4FB87}" srcId="{80B7C598-BC50-4FCF-A625-CE4E1677DE04}" destId="{89AD9DBA-9B79-47A7-BEBA-97CE84B8760B}" srcOrd="0" destOrd="0" parTransId="{4F23DCE9-1011-4841-B497-CB56F81E316C}" sibTransId="{916B8A66-60B8-467E-ACD0-8334EB37F3A1}"/>
    <dgm:cxn modelId="{58DB5EA6-B4BE-4A0E-890B-AD1A53E44BCC}" type="presOf" srcId="{CBA6660B-9C2E-4D02-9428-23E01244072E}" destId="{4CA18078-0DCD-47F2-ABD9-B681C308CB39}" srcOrd="1" destOrd="0" presId="urn:microsoft.com/office/officeart/2005/8/layout/bProcess3"/>
    <dgm:cxn modelId="{1287C2CA-4FFD-42C9-90A6-FF5735B6A0A5}" type="presOf" srcId="{F285D0B3-0D2D-43E4-A182-05DC89D4E42E}" destId="{600D39E6-C97B-44A4-A9C2-5FC607D278BE}" srcOrd="0" destOrd="0" presId="urn:microsoft.com/office/officeart/2005/8/layout/bProcess3"/>
    <dgm:cxn modelId="{C42A38D1-826A-4C47-93B1-2FE26876F49E}" type="presOf" srcId="{225EF55F-3636-4350-BF06-3C737FA2D9FE}" destId="{600D39E6-C97B-44A4-A9C2-5FC607D278BE}" srcOrd="0" destOrd="1" presId="urn:microsoft.com/office/officeart/2005/8/layout/bProcess3"/>
    <dgm:cxn modelId="{3A0772D2-BF1D-4B9E-9F64-A2D5C04D0477}" srcId="{993BAAF6-E0B0-42B9-AF48-47699878023A}" destId="{27E0D7A4-BFB4-4590-B87E-E7B8633189CC}" srcOrd="4" destOrd="0" parTransId="{6E6AA659-E440-453B-B7FF-121140190C7E}" sibTransId="{2C16395B-7A12-4E2A-8596-B945077CF372}"/>
    <dgm:cxn modelId="{D3312AD6-5F5E-4A56-BA10-3F79ABCB7522}" type="presOf" srcId="{FDEF3E34-9832-4A27-9431-5B57C8D31573}" destId="{CB1CD922-86AB-42C4-BC73-3A8A3E944489}" srcOrd="0" destOrd="0" presId="urn:microsoft.com/office/officeart/2005/8/layout/bProcess3"/>
    <dgm:cxn modelId="{5D6307DC-2120-4A25-85A0-677AA06EB193}" srcId="{331742E5-F18B-486A-A49F-B91C2B4C3A9E}" destId="{5BB0172E-F8BC-43F6-9718-52A47FDA2B97}" srcOrd="0" destOrd="0" parTransId="{18AE88C3-4B2C-4BA4-BEE1-04CFA966C24A}" sibTransId="{B1158A5B-E9C4-4614-A062-FE80646CB706}"/>
    <dgm:cxn modelId="{48276CE4-61E7-437A-9707-705DEBD30845}" type="presOf" srcId="{94D69EDC-F186-4665-AB3A-CC6D29969851}" destId="{1B979D6B-3092-4F53-A05F-503F0C9022A7}" srcOrd="0" destOrd="0" presId="urn:microsoft.com/office/officeart/2005/8/layout/bProcess3"/>
    <dgm:cxn modelId="{FAA24EEA-78EC-4616-89B8-022D7FAD447B}" srcId="{993BAAF6-E0B0-42B9-AF48-47699878023A}" destId="{80B7C598-BC50-4FCF-A625-CE4E1677DE04}" srcOrd="0" destOrd="0" parTransId="{F5A4A1EF-4F89-4484-B712-E7A723A87C17}" sibTransId="{CBA6660B-9C2E-4D02-9428-23E01244072E}"/>
    <dgm:cxn modelId="{2491F0EA-40B1-46DF-9193-8A1121724E5E}" type="presOf" srcId="{F4318130-079C-48F0-BB13-E1C9AE633F88}" destId="{CB1CD922-86AB-42C4-BC73-3A8A3E944489}" srcOrd="0" destOrd="1" presId="urn:microsoft.com/office/officeart/2005/8/layout/bProcess3"/>
    <dgm:cxn modelId="{CFA87AEE-6D10-48DE-93E8-A0E48CF2A0AA}" type="presOf" srcId="{AA6B8CD8-5EE6-4AAB-A0CE-3005EC4FEB37}" destId="{C9BCE468-569B-48C9-89B7-3B80793A014A}" srcOrd="0" destOrd="0" presId="urn:microsoft.com/office/officeart/2005/8/layout/bProcess3"/>
    <dgm:cxn modelId="{17F863F0-1E7E-4D49-A911-FD9E9870C427}" type="presOf" srcId="{0A88E93B-A85E-4178-B644-C5040FCAE68F}" destId="{236FC9A1-7B6B-4EF5-95A0-F9033564B027}" srcOrd="1" destOrd="0" presId="urn:microsoft.com/office/officeart/2005/8/layout/bProcess3"/>
    <dgm:cxn modelId="{388454FC-B511-4D50-A965-BEF2277B6DF0}" type="presOf" srcId="{5BB0172E-F8BC-43F6-9718-52A47FDA2B97}" destId="{F9412226-A96D-46A7-89EA-9FD12909769A}" srcOrd="0" destOrd="1" presId="urn:microsoft.com/office/officeart/2005/8/layout/bProcess3"/>
    <dgm:cxn modelId="{DF49B6FC-16EC-4FDD-9E18-1A8BE0885F31}" type="presOf" srcId="{80B7C598-BC50-4FCF-A625-CE4E1677DE04}" destId="{36EBD07E-2CBD-47BA-9375-7BFB87DE1872}" srcOrd="0" destOrd="0" presId="urn:microsoft.com/office/officeart/2005/8/layout/bProcess3"/>
    <dgm:cxn modelId="{6E993BC3-3847-4FAC-9B59-88480C3E8B21}" type="presParOf" srcId="{C2B6F956-6390-4CDD-B511-F6004F1C2B8F}" destId="{36EBD07E-2CBD-47BA-9375-7BFB87DE1872}" srcOrd="0" destOrd="0" presId="urn:microsoft.com/office/officeart/2005/8/layout/bProcess3"/>
    <dgm:cxn modelId="{D2A786FF-A85F-492B-9689-441934CB8BCF}" type="presParOf" srcId="{C2B6F956-6390-4CDD-B511-F6004F1C2B8F}" destId="{DE00F1D1-EF9E-41CF-B8C1-EBF362F920B4}" srcOrd="1" destOrd="0" presId="urn:microsoft.com/office/officeart/2005/8/layout/bProcess3"/>
    <dgm:cxn modelId="{DF8A7795-0487-41C6-B9B3-1E807DE7C33A}" type="presParOf" srcId="{DE00F1D1-EF9E-41CF-B8C1-EBF362F920B4}" destId="{4CA18078-0DCD-47F2-ABD9-B681C308CB39}" srcOrd="0" destOrd="0" presId="urn:microsoft.com/office/officeart/2005/8/layout/bProcess3"/>
    <dgm:cxn modelId="{8A8CB2DC-27E5-4D83-B9EE-5E30136221B0}" type="presParOf" srcId="{C2B6F956-6390-4CDD-B511-F6004F1C2B8F}" destId="{0A1B66AB-F37D-41BB-BDDA-EA07F66E8A58}" srcOrd="2" destOrd="0" presId="urn:microsoft.com/office/officeart/2005/8/layout/bProcess3"/>
    <dgm:cxn modelId="{F6F9DC02-DCE3-4C8E-81E8-EEF7B767DF0D}" type="presParOf" srcId="{C2B6F956-6390-4CDD-B511-F6004F1C2B8F}" destId="{8005D1AB-685A-4E42-B5AC-A89A16A43929}" srcOrd="3" destOrd="0" presId="urn:microsoft.com/office/officeart/2005/8/layout/bProcess3"/>
    <dgm:cxn modelId="{4B645F01-DDEB-4B34-AD03-16F2BA57EF44}" type="presParOf" srcId="{8005D1AB-685A-4E42-B5AC-A89A16A43929}" destId="{A2556F21-9ADA-4B61-9123-ACFAF50D867B}" srcOrd="0" destOrd="0" presId="urn:microsoft.com/office/officeart/2005/8/layout/bProcess3"/>
    <dgm:cxn modelId="{CB9643BF-F4F7-462F-AAA7-40E6BB0372A7}" type="presParOf" srcId="{C2B6F956-6390-4CDD-B511-F6004F1C2B8F}" destId="{F9412226-A96D-46A7-89EA-9FD12909769A}" srcOrd="4" destOrd="0" presId="urn:microsoft.com/office/officeart/2005/8/layout/bProcess3"/>
    <dgm:cxn modelId="{3F50AD4F-BC82-4AA3-88F3-8077F4FADD1A}" type="presParOf" srcId="{C2B6F956-6390-4CDD-B511-F6004F1C2B8F}" destId="{7008CA37-8426-44E3-8F52-A4B7522BAE3D}" srcOrd="5" destOrd="0" presId="urn:microsoft.com/office/officeart/2005/8/layout/bProcess3"/>
    <dgm:cxn modelId="{D4076CF2-146F-49E2-BCE4-3D4085E6F891}" type="presParOf" srcId="{7008CA37-8426-44E3-8F52-A4B7522BAE3D}" destId="{73C66CE7-AFD6-4A81-B6CA-A93BA400DA9D}" srcOrd="0" destOrd="0" presId="urn:microsoft.com/office/officeart/2005/8/layout/bProcess3"/>
    <dgm:cxn modelId="{57A6A771-0511-4819-9799-51A120864183}" type="presParOf" srcId="{C2B6F956-6390-4CDD-B511-F6004F1C2B8F}" destId="{600D39E6-C97B-44A4-A9C2-5FC607D278BE}" srcOrd="6" destOrd="0" presId="urn:microsoft.com/office/officeart/2005/8/layout/bProcess3"/>
    <dgm:cxn modelId="{D5AEA69D-40A4-40F4-A72D-AF80A1916196}" type="presParOf" srcId="{C2B6F956-6390-4CDD-B511-F6004F1C2B8F}" destId="{C9BCE468-569B-48C9-89B7-3B80793A014A}" srcOrd="7" destOrd="0" presId="urn:microsoft.com/office/officeart/2005/8/layout/bProcess3"/>
    <dgm:cxn modelId="{F7908F62-7A25-4C4A-A35D-0C4C6B2DBB65}" type="presParOf" srcId="{C9BCE468-569B-48C9-89B7-3B80793A014A}" destId="{39CAE6B0-2860-40E1-9CB1-A357056C0FD3}" srcOrd="0" destOrd="0" presId="urn:microsoft.com/office/officeart/2005/8/layout/bProcess3"/>
    <dgm:cxn modelId="{77231080-AD98-456A-9B20-F524075205FA}" type="presParOf" srcId="{C2B6F956-6390-4CDD-B511-F6004F1C2B8F}" destId="{A6A886F2-8F46-4512-8551-62D6989B80F1}" srcOrd="8" destOrd="0" presId="urn:microsoft.com/office/officeart/2005/8/layout/bProcess3"/>
    <dgm:cxn modelId="{7ABBC346-92E6-48AF-AF70-30F65676978B}" type="presParOf" srcId="{C2B6F956-6390-4CDD-B511-F6004F1C2B8F}" destId="{48DBC97C-1F44-4EB7-8583-C0196D33A0F6}" srcOrd="9" destOrd="0" presId="urn:microsoft.com/office/officeart/2005/8/layout/bProcess3"/>
    <dgm:cxn modelId="{DDBD242C-234C-407C-AB7F-B291266D19A3}" type="presParOf" srcId="{48DBC97C-1F44-4EB7-8583-C0196D33A0F6}" destId="{BE9A7D19-7E66-4C0D-9C84-9601B3BA7754}" srcOrd="0" destOrd="0" presId="urn:microsoft.com/office/officeart/2005/8/layout/bProcess3"/>
    <dgm:cxn modelId="{2492CF59-82E1-489A-B49C-C72BFF07DF88}" type="presParOf" srcId="{C2B6F956-6390-4CDD-B511-F6004F1C2B8F}" destId="{1B979D6B-3092-4F53-A05F-503F0C9022A7}" srcOrd="10" destOrd="0" presId="urn:microsoft.com/office/officeart/2005/8/layout/bProcess3"/>
    <dgm:cxn modelId="{FC3312B2-ACA7-4F3E-9536-3CF05B0267C7}" type="presParOf" srcId="{C2B6F956-6390-4CDD-B511-F6004F1C2B8F}" destId="{BA78A158-0A09-44D8-B53C-95A6138F6DF8}" srcOrd="11" destOrd="0" presId="urn:microsoft.com/office/officeart/2005/8/layout/bProcess3"/>
    <dgm:cxn modelId="{F6155CB9-5B87-436F-A3EC-2922EC5692A0}" type="presParOf" srcId="{BA78A158-0A09-44D8-B53C-95A6138F6DF8}" destId="{236FC9A1-7B6B-4EF5-95A0-F9033564B027}" srcOrd="0" destOrd="0" presId="urn:microsoft.com/office/officeart/2005/8/layout/bProcess3"/>
    <dgm:cxn modelId="{5347D9C4-3F8A-4521-B820-1816CB5CBD5B}" type="presParOf" srcId="{C2B6F956-6390-4CDD-B511-F6004F1C2B8F}" destId="{CB1CD922-86AB-42C4-BC73-3A8A3E944489}"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3BAAF6-E0B0-42B9-AF48-47699878023A}"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80B7C598-BC50-4FCF-A625-CE4E1677DE04}">
      <dgm:prSet phldrT="[Tekst]" custT="1"/>
      <dgm:spPr>
        <a:solidFill>
          <a:schemeClr val="accent6"/>
        </a:solidFill>
      </dgm:spPr>
      <dgm:t>
        <a:bodyPr/>
        <a:lstStyle/>
        <a:p>
          <a:r>
            <a:rPr lang="en-GB" sz="1200" b="1" dirty="0">
              <a:solidFill>
                <a:srgbClr val="002060"/>
              </a:solidFill>
            </a:rPr>
            <a:t>Advanced </a:t>
          </a:r>
          <a:r>
            <a:rPr lang="en-GB" sz="1200" b="1" dirty="0" err="1">
              <a:solidFill>
                <a:srgbClr val="002060"/>
              </a:solidFill>
            </a:rPr>
            <a:t>Openwater</a:t>
          </a:r>
          <a:endParaRPr lang="en-GB" sz="1200" b="1" dirty="0">
            <a:solidFill>
              <a:srgbClr val="002060"/>
            </a:solidFill>
          </a:endParaRPr>
        </a:p>
        <a:p>
          <a:r>
            <a:rPr lang="en-GB" sz="1200" b="1" dirty="0">
              <a:solidFill>
                <a:srgbClr val="002060"/>
              </a:solidFill>
            </a:rPr>
            <a:t>Et/</a:t>
          </a:r>
          <a:r>
            <a:rPr lang="en-GB" sz="1200" b="1" dirty="0" err="1">
              <a:solidFill>
                <a:srgbClr val="002060"/>
              </a:solidFill>
            </a:rPr>
            <a:t>ou</a:t>
          </a:r>
          <a:r>
            <a:rPr lang="en-GB" sz="1200" b="1" dirty="0">
              <a:solidFill>
                <a:srgbClr val="002060"/>
              </a:solidFill>
            </a:rPr>
            <a:t> Deep Deco </a:t>
          </a:r>
          <a:r>
            <a:rPr lang="en-GB" sz="1400" b="1" dirty="0">
              <a:solidFill>
                <a:srgbClr val="002060"/>
              </a:solidFill>
            </a:rPr>
            <a:t>diver </a:t>
          </a:r>
        </a:p>
      </dgm:t>
    </dgm:pt>
    <dgm:pt modelId="{F5A4A1EF-4F89-4484-B712-E7A723A87C17}" type="parTrans" cxnId="{FAA24EEA-78EC-4616-89B8-022D7FAD447B}">
      <dgm:prSet/>
      <dgm:spPr/>
      <dgm:t>
        <a:bodyPr/>
        <a:lstStyle/>
        <a:p>
          <a:endParaRPr lang="en-GB"/>
        </a:p>
      </dgm:t>
    </dgm:pt>
    <dgm:pt modelId="{CBA6660B-9C2E-4D02-9428-23E01244072E}" type="sibTrans" cxnId="{FAA24EEA-78EC-4616-89B8-022D7FAD447B}">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331742E5-F18B-486A-A49F-B91C2B4C3A9E}">
      <dgm:prSet phldrT="[Tekst]" custT="1"/>
      <dgm:spPr/>
      <dgm:t>
        <a:bodyPr/>
        <a:lstStyle/>
        <a:p>
          <a:r>
            <a:rPr lang="en-GB" sz="1400" b="1" dirty="0">
              <a:solidFill>
                <a:schemeClr val="tx2">
                  <a:lumMod val="60000"/>
                  <a:lumOff val="40000"/>
                </a:schemeClr>
              </a:solidFill>
            </a:rPr>
            <a:t>Advanced  Rec TRIMIX </a:t>
          </a:r>
        </a:p>
      </dgm:t>
    </dgm:pt>
    <dgm:pt modelId="{270BEE42-1C30-4E7C-871D-BE40E0D3C075}" type="parTrans" cxnId="{02735268-9367-4063-88B6-B75807EA282D}">
      <dgm:prSet/>
      <dgm:spPr/>
      <dgm:t>
        <a:bodyPr/>
        <a:lstStyle/>
        <a:p>
          <a:endParaRPr lang="en-GB"/>
        </a:p>
      </dgm:t>
    </dgm:pt>
    <dgm:pt modelId="{A269B703-A631-4894-B373-1454A9FB58A8}" type="sibTrans" cxnId="{02735268-9367-4063-88B6-B75807EA282D}">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27E0D7A4-BFB4-4590-B87E-E7B8633189CC}">
      <dgm:prSet phldrT="[Tekst]" custT="1"/>
      <dgm:spPr/>
      <dgm:t>
        <a:bodyPr/>
        <a:lstStyle/>
        <a:p>
          <a:r>
            <a:rPr lang="en-GB" sz="1400" b="1" dirty="0">
              <a:solidFill>
                <a:schemeClr val="tx2">
                  <a:lumMod val="60000"/>
                  <a:lumOff val="40000"/>
                </a:schemeClr>
              </a:solidFill>
            </a:rPr>
            <a:t>TRIMIX</a:t>
          </a:r>
        </a:p>
      </dgm:t>
    </dgm:pt>
    <dgm:pt modelId="{6E6AA659-E440-453B-B7FF-121140190C7E}" type="parTrans" cxnId="{3A0772D2-BF1D-4B9E-9F64-A2D5C04D0477}">
      <dgm:prSet/>
      <dgm:spPr/>
      <dgm:t>
        <a:bodyPr/>
        <a:lstStyle/>
        <a:p>
          <a:endParaRPr lang="en-GB"/>
        </a:p>
      </dgm:t>
    </dgm:pt>
    <dgm:pt modelId="{2C16395B-7A12-4E2A-8596-B945077CF372}" type="sibTrans" cxnId="{3A0772D2-BF1D-4B9E-9F64-A2D5C04D0477}">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94D69EDC-F186-4665-AB3A-CC6D29969851}">
      <dgm:prSet phldrT="[Tekst]" custT="1"/>
      <dgm:spPr/>
      <dgm:t>
        <a:bodyPr/>
        <a:lstStyle/>
        <a:p>
          <a:r>
            <a:rPr lang="en-GB" sz="1400" b="1" dirty="0">
              <a:solidFill>
                <a:schemeClr val="tx2">
                  <a:lumMod val="60000"/>
                  <a:lumOff val="40000"/>
                </a:schemeClr>
              </a:solidFill>
            </a:rPr>
            <a:t>TRIMIX EXPEDITION</a:t>
          </a:r>
        </a:p>
      </dgm:t>
    </dgm:pt>
    <dgm:pt modelId="{C356222C-CD7E-4079-BEEC-9603CC77FB10}" type="parTrans" cxnId="{15A7A664-DCED-4B4E-8D77-C94E9389881E}">
      <dgm:prSet/>
      <dgm:spPr/>
      <dgm:t>
        <a:bodyPr/>
        <a:lstStyle/>
        <a:p>
          <a:endParaRPr lang="en-GB"/>
        </a:p>
      </dgm:t>
    </dgm:pt>
    <dgm:pt modelId="{0A88E93B-A85E-4178-B644-C5040FCAE68F}" type="sibTrans" cxnId="{15A7A664-DCED-4B4E-8D77-C94E9389881E}">
      <dgm:prSet/>
      <dgm:spPr/>
      <dgm:t>
        <a:bodyPr/>
        <a:lstStyle/>
        <a:p>
          <a:endParaRPr lang="en-GB"/>
        </a:p>
      </dgm:t>
    </dgm:pt>
    <dgm:pt modelId="{89AD9DBA-9B79-47A7-BEBA-97CE84B8760B}">
      <dgm:prSet phldrT="[Tekst]"/>
      <dgm:spPr>
        <a:solidFill>
          <a:schemeClr val="accent6"/>
        </a:solidFill>
      </dgm:spPr>
      <dgm:t>
        <a:bodyPr/>
        <a:lstStyle/>
        <a:p>
          <a:r>
            <a:rPr lang="en-GB" sz="1400" dirty="0"/>
            <a:t>RSTC/CE/ISO</a:t>
          </a:r>
        </a:p>
      </dgm:t>
    </dgm:pt>
    <dgm:pt modelId="{4F23DCE9-1011-4841-B497-CB56F81E316C}" type="parTrans" cxnId="{21AEADA1-E04B-4FFD-ABC9-6D162DD4FB87}">
      <dgm:prSet/>
      <dgm:spPr/>
      <dgm:t>
        <a:bodyPr/>
        <a:lstStyle/>
        <a:p>
          <a:endParaRPr lang="en-GB"/>
        </a:p>
      </dgm:t>
    </dgm:pt>
    <dgm:pt modelId="{916B8A66-60B8-467E-ACD0-8334EB37F3A1}" type="sibTrans" cxnId="{21AEADA1-E04B-4FFD-ABC9-6D162DD4FB87}">
      <dgm:prSet/>
      <dgm:spPr/>
      <dgm:t>
        <a:bodyPr/>
        <a:lstStyle/>
        <a:p>
          <a:endParaRPr lang="en-GB"/>
        </a:p>
      </dgm:t>
    </dgm:pt>
    <dgm:pt modelId="{5BB0172E-F8BC-43F6-9718-52A47FDA2B97}">
      <dgm:prSet phldrT="[Tekst]" custT="1"/>
      <dgm:spPr/>
      <dgm:t>
        <a:bodyPr/>
        <a:lstStyle/>
        <a:p>
          <a:r>
            <a:rPr lang="en-GB" sz="1400" dirty="0" err="1"/>
            <a:t>Recreatieve</a:t>
          </a:r>
          <a:r>
            <a:rPr lang="en-GB" sz="1400" dirty="0"/>
            <a:t> trimix</a:t>
          </a:r>
        </a:p>
      </dgm:t>
    </dgm:pt>
    <dgm:pt modelId="{18AE88C3-4B2C-4BA4-BEE1-04CFA966C24A}" type="parTrans" cxnId="{5D6307DC-2120-4A25-85A0-677AA06EB193}">
      <dgm:prSet/>
      <dgm:spPr/>
      <dgm:t>
        <a:bodyPr/>
        <a:lstStyle/>
        <a:p>
          <a:endParaRPr lang="en-GB"/>
        </a:p>
      </dgm:t>
    </dgm:pt>
    <dgm:pt modelId="{B1158A5B-E9C4-4614-A062-FE80646CB706}" type="sibTrans" cxnId="{5D6307DC-2120-4A25-85A0-677AA06EB193}">
      <dgm:prSet/>
      <dgm:spPr/>
      <dgm:t>
        <a:bodyPr/>
        <a:lstStyle/>
        <a:p>
          <a:endParaRPr lang="en-GB"/>
        </a:p>
      </dgm:t>
    </dgm:pt>
    <dgm:pt modelId="{F285D0B3-0D2D-43E4-A182-05DC89D4E42E}">
      <dgm:prSet phldrT="[Tekst]" custT="1"/>
      <dgm:spPr/>
      <dgm:t>
        <a:bodyPr/>
        <a:lstStyle/>
        <a:p>
          <a:r>
            <a:rPr lang="en-GB" sz="1400" b="1" dirty="0">
              <a:solidFill>
                <a:schemeClr val="tx2">
                  <a:lumMod val="60000"/>
                  <a:lumOff val="40000"/>
                </a:schemeClr>
              </a:solidFill>
            </a:rPr>
            <a:t>“NORMOXC plus”</a:t>
          </a:r>
        </a:p>
      </dgm:t>
    </dgm:pt>
    <dgm:pt modelId="{61A1826F-E995-4B68-9F17-AD10D935EAC8}" type="parTrans" cxnId="{FF8DC81B-D6A4-49CB-8A06-59D9C7F9FAB8}">
      <dgm:prSet/>
      <dgm:spPr/>
      <dgm:t>
        <a:bodyPr/>
        <a:lstStyle/>
        <a:p>
          <a:endParaRPr lang="en-GB"/>
        </a:p>
      </dgm:t>
    </dgm:pt>
    <dgm:pt modelId="{AA6B8CD8-5EE6-4AAB-A0CE-3005EC4FEB37}" type="sibTrans" cxnId="{FF8DC81B-D6A4-49CB-8A06-59D9C7F9FAB8}">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225EF55F-3636-4350-BF06-3C737FA2D9FE}">
      <dgm:prSet phldrT="[Tekst]" custT="1"/>
      <dgm:spPr/>
      <dgm:t>
        <a:bodyPr/>
        <a:lstStyle/>
        <a:p>
          <a:r>
            <a:rPr lang="en-GB" sz="1200" dirty="0"/>
            <a:t>Prof. 70m</a:t>
          </a:r>
        </a:p>
      </dgm:t>
    </dgm:pt>
    <dgm:pt modelId="{64EEBC19-C0C1-4D54-8E6A-602E441CD9B9}" type="parTrans" cxnId="{97ED1358-3127-4B2D-B35E-086E6A8E8C56}">
      <dgm:prSet/>
      <dgm:spPr/>
      <dgm:t>
        <a:bodyPr/>
        <a:lstStyle/>
        <a:p>
          <a:endParaRPr lang="en-GB"/>
        </a:p>
      </dgm:t>
    </dgm:pt>
    <dgm:pt modelId="{3FECEB3E-1EAE-4B71-A599-F28B797A6478}" type="sibTrans" cxnId="{97ED1358-3127-4B2D-B35E-086E6A8E8C56}">
      <dgm:prSet/>
      <dgm:spPr/>
      <dgm:t>
        <a:bodyPr/>
        <a:lstStyle/>
        <a:p>
          <a:endParaRPr lang="en-GB"/>
        </a:p>
      </dgm:t>
    </dgm:pt>
    <dgm:pt modelId="{55312C05-85FF-4595-B223-5713A3C97C93}">
      <dgm:prSet phldrT="[Tekst]" custT="1"/>
      <dgm:spPr/>
      <dgm:t>
        <a:bodyPr/>
        <a:lstStyle/>
        <a:p>
          <a:r>
            <a:rPr lang="en-GB" sz="1400" b="1" dirty="0">
              <a:solidFill>
                <a:schemeClr val="tx2">
                  <a:lumMod val="60000"/>
                  <a:lumOff val="40000"/>
                </a:schemeClr>
              </a:solidFill>
            </a:rPr>
            <a:t>Advanced</a:t>
          </a:r>
          <a:r>
            <a:rPr lang="en-GB" sz="1400" b="0" dirty="0">
              <a:solidFill>
                <a:schemeClr val="tx2">
                  <a:lumMod val="60000"/>
                  <a:lumOff val="40000"/>
                </a:schemeClr>
              </a:solidFill>
            </a:rPr>
            <a:t> </a:t>
          </a:r>
          <a:r>
            <a:rPr lang="en-GB" sz="1400" b="1" dirty="0" err="1">
              <a:solidFill>
                <a:schemeClr val="tx2">
                  <a:lumMod val="60000"/>
                  <a:lumOff val="40000"/>
                </a:schemeClr>
              </a:solidFill>
            </a:rPr>
            <a:t>EANx</a:t>
          </a:r>
          <a:endParaRPr lang="en-GB" sz="1400" b="1" dirty="0">
            <a:solidFill>
              <a:schemeClr val="tx2">
                <a:lumMod val="60000"/>
                <a:lumOff val="40000"/>
              </a:schemeClr>
            </a:solidFill>
          </a:endParaRPr>
        </a:p>
      </dgm:t>
    </dgm:pt>
    <dgm:pt modelId="{6DE8EA12-30B9-47AC-92BD-F044BBEB23EA}" type="parTrans" cxnId="{79CD8E4C-E4D0-4769-9A83-AB1317F7E06A}">
      <dgm:prSet/>
      <dgm:spPr/>
      <dgm:t>
        <a:bodyPr/>
        <a:lstStyle/>
        <a:p>
          <a:endParaRPr lang="en-GB"/>
        </a:p>
      </dgm:t>
    </dgm:pt>
    <dgm:pt modelId="{7ADEB0D6-3799-49BF-BF02-7B66C942E88D}" type="sibTrans" cxnId="{79CD8E4C-E4D0-4769-9A83-AB1317F7E06A}">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1B9B9D24-C9B3-42BA-ABC9-BC456F2CCA02}">
      <dgm:prSet phldrT="[Tekst]" custT="1"/>
      <dgm:spPr/>
      <dgm:t>
        <a:bodyPr/>
        <a:lstStyle/>
        <a:p>
          <a:endParaRPr lang="en-GB" sz="1400" b="0" dirty="0"/>
        </a:p>
      </dgm:t>
    </dgm:pt>
    <dgm:pt modelId="{832834D2-60C1-4674-A60C-03D16C34DBCD}" type="parTrans" cxnId="{54B483B4-B2D2-40D4-81A0-3498D1A1A7B1}">
      <dgm:prSet/>
      <dgm:spPr/>
      <dgm:t>
        <a:bodyPr/>
        <a:lstStyle/>
        <a:p>
          <a:endParaRPr lang="en-GB"/>
        </a:p>
      </dgm:t>
    </dgm:pt>
    <dgm:pt modelId="{D3ECE0C8-F959-4515-9EC9-E03D51F984AA}" type="sibTrans" cxnId="{54B483B4-B2D2-40D4-81A0-3498D1A1A7B1}">
      <dgm:prSet/>
      <dgm:spPr/>
      <dgm:t>
        <a:bodyPr/>
        <a:lstStyle/>
        <a:p>
          <a:endParaRPr lang="en-GB"/>
        </a:p>
      </dgm:t>
    </dgm:pt>
    <dgm:pt modelId="{4B2FE997-8EE9-46E9-99D2-7EDCBE184E0A}">
      <dgm:prSet phldrT="[Tekst]" custT="1"/>
      <dgm:spPr/>
      <dgm:t>
        <a:bodyPr/>
        <a:lstStyle/>
        <a:p>
          <a:r>
            <a:rPr lang="en-GB" sz="1400" b="0" dirty="0">
              <a:solidFill>
                <a:schemeClr val="bg1"/>
              </a:solidFill>
            </a:rPr>
            <a:t>“nitrox </a:t>
          </a:r>
          <a:r>
            <a:rPr lang="en-GB" sz="1400" b="0" dirty="0" err="1">
              <a:solidFill>
                <a:schemeClr val="bg1"/>
              </a:solidFill>
            </a:rPr>
            <a:t>confirme</a:t>
          </a:r>
          <a:r>
            <a:rPr lang="en-GB" sz="1400" b="0" dirty="0">
              <a:solidFill>
                <a:schemeClr val="bg1"/>
              </a:solidFill>
            </a:rPr>
            <a:t>”</a:t>
          </a:r>
        </a:p>
      </dgm:t>
    </dgm:pt>
    <dgm:pt modelId="{41A681E4-C6A7-438F-9544-BD37F2ADFF3B}" type="parTrans" cxnId="{3B8DBEAE-DE28-441F-92C7-E3F63EA04F56}">
      <dgm:prSet/>
      <dgm:spPr/>
      <dgm:t>
        <a:bodyPr/>
        <a:lstStyle/>
        <a:p>
          <a:endParaRPr lang="en-GB"/>
        </a:p>
      </dgm:t>
    </dgm:pt>
    <dgm:pt modelId="{F47AFA83-9019-490A-9C87-3AEE76BE70AF}" type="sibTrans" cxnId="{3B8DBEAE-DE28-441F-92C7-E3F63EA04F56}">
      <dgm:prSet/>
      <dgm:spPr/>
      <dgm:t>
        <a:bodyPr/>
        <a:lstStyle/>
        <a:p>
          <a:endParaRPr lang="en-GB"/>
        </a:p>
      </dgm:t>
    </dgm:pt>
    <dgm:pt modelId="{79B09C3F-A681-4522-A6DF-6D61C74956B9}">
      <dgm:prSet phldrT="[Tekst]" custT="1"/>
      <dgm:spPr/>
      <dgm:t>
        <a:bodyPr/>
        <a:lstStyle/>
        <a:p>
          <a:endParaRPr lang="en-GB" sz="1400" dirty="0"/>
        </a:p>
      </dgm:t>
    </dgm:pt>
    <dgm:pt modelId="{2696FC06-0D0B-4254-830A-C18D9627B092}" type="parTrans" cxnId="{3CA596BA-FF52-4521-B586-E2D62ED41CDA}">
      <dgm:prSet/>
      <dgm:spPr/>
      <dgm:t>
        <a:bodyPr/>
        <a:lstStyle/>
        <a:p>
          <a:endParaRPr lang="en-GB"/>
        </a:p>
      </dgm:t>
    </dgm:pt>
    <dgm:pt modelId="{04C8E8FA-E686-4DFC-9415-E81A7745F6C6}" type="sibTrans" cxnId="{3CA596BA-FF52-4521-B586-E2D62ED41CDA}">
      <dgm:prSet/>
      <dgm:spPr/>
      <dgm:t>
        <a:bodyPr/>
        <a:lstStyle/>
        <a:p>
          <a:endParaRPr lang="en-GB"/>
        </a:p>
      </dgm:t>
    </dgm:pt>
    <dgm:pt modelId="{B7FDACD1-2613-436D-8A03-4D64DAE62C54}">
      <dgm:prSet phldrT="[Tekst]" custT="1"/>
      <dgm:spPr/>
      <dgm:t>
        <a:bodyPr/>
        <a:lstStyle/>
        <a:p>
          <a:r>
            <a:rPr lang="en-GB" sz="1400" b="1" dirty="0"/>
            <a:t>Prof. 100m</a:t>
          </a:r>
        </a:p>
      </dgm:t>
    </dgm:pt>
    <dgm:pt modelId="{B368C925-3B39-44E1-B17C-1613CF56BD25}" type="parTrans" cxnId="{F2788086-8072-45FA-89DD-AA65861A1634}">
      <dgm:prSet/>
      <dgm:spPr/>
      <dgm:t>
        <a:bodyPr/>
        <a:lstStyle/>
        <a:p>
          <a:endParaRPr lang="en-GB"/>
        </a:p>
      </dgm:t>
    </dgm:pt>
    <dgm:pt modelId="{80AFAF39-020E-49B4-8493-73ADE850E657}" type="sibTrans" cxnId="{F2788086-8072-45FA-89DD-AA65861A1634}">
      <dgm:prSet/>
      <dgm:spPr/>
      <dgm:t>
        <a:bodyPr/>
        <a:lstStyle/>
        <a:p>
          <a:endParaRPr lang="en-GB"/>
        </a:p>
      </dgm:t>
    </dgm:pt>
    <dgm:pt modelId="{AD053E0C-8BAC-4A93-B496-5E07FE0AD51F}">
      <dgm:prSet phldrT="[Tekst]" custT="1"/>
      <dgm:spPr/>
      <dgm:t>
        <a:bodyPr/>
        <a:lstStyle/>
        <a:p>
          <a:r>
            <a:rPr lang="en-GB" sz="1400" b="1" dirty="0">
              <a:solidFill>
                <a:schemeClr val="tx2">
                  <a:lumMod val="60000"/>
                  <a:lumOff val="40000"/>
                </a:schemeClr>
              </a:solidFill>
            </a:rPr>
            <a:t>Prof. 120m</a:t>
          </a:r>
        </a:p>
      </dgm:t>
    </dgm:pt>
    <dgm:pt modelId="{FDCC6110-FF90-4100-9C01-8076BAD7A733}" type="parTrans" cxnId="{CD01A148-B217-47A2-A7A2-2C0FE5291AF0}">
      <dgm:prSet/>
      <dgm:spPr/>
      <dgm:t>
        <a:bodyPr/>
        <a:lstStyle/>
        <a:p>
          <a:endParaRPr lang="en-GB"/>
        </a:p>
      </dgm:t>
    </dgm:pt>
    <dgm:pt modelId="{6AAB0540-EE40-4C5A-AAA0-D0BDEE9CC558}" type="sibTrans" cxnId="{CD01A148-B217-47A2-A7A2-2C0FE5291AF0}">
      <dgm:prSet/>
      <dgm:spPr/>
      <dgm:t>
        <a:bodyPr/>
        <a:lstStyle/>
        <a:p>
          <a:endParaRPr lang="en-GB"/>
        </a:p>
      </dgm:t>
    </dgm:pt>
    <dgm:pt modelId="{A71F2022-C2D8-4403-A7F2-3E055182058F}">
      <dgm:prSet phldrT="[Tekst]" custT="1"/>
      <dgm:spPr/>
      <dgm:t>
        <a:bodyPr/>
        <a:lstStyle/>
        <a:p>
          <a:r>
            <a:rPr lang="en-GB" sz="1400" dirty="0"/>
            <a:t>Prof 52 m</a:t>
          </a:r>
        </a:p>
      </dgm:t>
    </dgm:pt>
    <dgm:pt modelId="{8CE05BB2-3B78-4C08-9CBF-C04421FA651B}" type="parTrans" cxnId="{43740CF9-76A2-41A0-95C0-060F91BEDF41}">
      <dgm:prSet/>
      <dgm:spPr/>
      <dgm:t>
        <a:bodyPr/>
        <a:lstStyle/>
        <a:p>
          <a:endParaRPr lang="en-GB"/>
        </a:p>
      </dgm:t>
    </dgm:pt>
    <dgm:pt modelId="{2F5BA906-4696-4D72-9B60-08CCCE067E9D}" type="sibTrans" cxnId="{43740CF9-76A2-41A0-95C0-060F91BEDF41}">
      <dgm:prSet/>
      <dgm:spPr/>
      <dgm:t>
        <a:bodyPr/>
        <a:lstStyle/>
        <a:p>
          <a:endParaRPr lang="en-GB"/>
        </a:p>
      </dgm:t>
    </dgm:pt>
    <dgm:pt modelId="{C2B6F956-6390-4CDD-B511-F6004F1C2B8F}" type="pres">
      <dgm:prSet presAssocID="{993BAAF6-E0B0-42B9-AF48-47699878023A}" presName="Name0" presStyleCnt="0">
        <dgm:presLayoutVars>
          <dgm:dir/>
          <dgm:resizeHandles val="exact"/>
        </dgm:presLayoutVars>
      </dgm:prSet>
      <dgm:spPr/>
    </dgm:pt>
    <dgm:pt modelId="{36EBD07E-2CBD-47BA-9375-7BFB87DE1872}" type="pres">
      <dgm:prSet presAssocID="{80B7C598-BC50-4FCF-A625-CE4E1677DE04}" presName="node" presStyleLbl="node1" presStyleIdx="0" presStyleCnt="6" custScaleX="116363">
        <dgm:presLayoutVars>
          <dgm:bulletEnabled val="1"/>
        </dgm:presLayoutVars>
      </dgm:prSet>
      <dgm:spPr/>
    </dgm:pt>
    <dgm:pt modelId="{DE00F1D1-EF9E-41CF-B8C1-EBF362F920B4}" type="pres">
      <dgm:prSet presAssocID="{CBA6660B-9C2E-4D02-9428-23E01244072E}" presName="sibTrans" presStyleLbl="sibTrans1D1" presStyleIdx="0" presStyleCnt="5"/>
      <dgm:spPr/>
    </dgm:pt>
    <dgm:pt modelId="{4CA18078-0DCD-47F2-ABD9-B681C308CB39}" type="pres">
      <dgm:prSet presAssocID="{CBA6660B-9C2E-4D02-9428-23E01244072E}" presName="connectorText" presStyleLbl="sibTrans1D1" presStyleIdx="0" presStyleCnt="5"/>
      <dgm:spPr/>
    </dgm:pt>
    <dgm:pt modelId="{0A1B66AB-F37D-41BB-BDDA-EA07F66E8A58}" type="pres">
      <dgm:prSet presAssocID="{55312C05-85FF-4595-B223-5713A3C97C93}" presName="node" presStyleLbl="node1" presStyleIdx="1" presStyleCnt="6">
        <dgm:presLayoutVars>
          <dgm:bulletEnabled val="1"/>
        </dgm:presLayoutVars>
      </dgm:prSet>
      <dgm:spPr/>
    </dgm:pt>
    <dgm:pt modelId="{8005D1AB-685A-4E42-B5AC-A89A16A43929}" type="pres">
      <dgm:prSet presAssocID="{7ADEB0D6-3799-49BF-BF02-7B66C942E88D}" presName="sibTrans" presStyleLbl="sibTrans1D1" presStyleIdx="1" presStyleCnt="5"/>
      <dgm:spPr/>
    </dgm:pt>
    <dgm:pt modelId="{A2556F21-9ADA-4B61-9123-ACFAF50D867B}" type="pres">
      <dgm:prSet presAssocID="{7ADEB0D6-3799-49BF-BF02-7B66C942E88D}" presName="connectorText" presStyleLbl="sibTrans1D1" presStyleIdx="1" presStyleCnt="5"/>
      <dgm:spPr/>
    </dgm:pt>
    <dgm:pt modelId="{F9412226-A96D-46A7-89EA-9FD12909769A}" type="pres">
      <dgm:prSet presAssocID="{331742E5-F18B-486A-A49F-B91C2B4C3A9E}" presName="node" presStyleLbl="node1" presStyleIdx="2" presStyleCnt="6" custScaleX="114682">
        <dgm:presLayoutVars>
          <dgm:bulletEnabled val="1"/>
        </dgm:presLayoutVars>
      </dgm:prSet>
      <dgm:spPr/>
    </dgm:pt>
    <dgm:pt modelId="{7008CA37-8426-44E3-8F52-A4B7522BAE3D}" type="pres">
      <dgm:prSet presAssocID="{A269B703-A631-4894-B373-1454A9FB58A8}" presName="sibTrans" presStyleLbl="sibTrans1D1" presStyleIdx="2" presStyleCnt="5"/>
      <dgm:spPr/>
    </dgm:pt>
    <dgm:pt modelId="{73C66CE7-AFD6-4A81-B6CA-A93BA400DA9D}" type="pres">
      <dgm:prSet presAssocID="{A269B703-A631-4894-B373-1454A9FB58A8}" presName="connectorText" presStyleLbl="sibTrans1D1" presStyleIdx="2" presStyleCnt="5"/>
      <dgm:spPr/>
    </dgm:pt>
    <dgm:pt modelId="{600D39E6-C97B-44A4-A9C2-5FC607D278BE}" type="pres">
      <dgm:prSet presAssocID="{F285D0B3-0D2D-43E4-A182-05DC89D4E42E}" presName="node" presStyleLbl="node1" presStyleIdx="3" presStyleCnt="6">
        <dgm:presLayoutVars>
          <dgm:bulletEnabled val="1"/>
        </dgm:presLayoutVars>
      </dgm:prSet>
      <dgm:spPr/>
    </dgm:pt>
    <dgm:pt modelId="{C9BCE468-569B-48C9-89B7-3B80793A014A}" type="pres">
      <dgm:prSet presAssocID="{AA6B8CD8-5EE6-4AAB-A0CE-3005EC4FEB37}" presName="sibTrans" presStyleLbl="sibTrans1D1" presStyleIdx="3" presStyleCnt="5"/>
      <dgm:spPr/>
    </dgm:pt>
    <dgm:pt modelId="{39CAE6B0-2860-40E1-9CB1-A357056C0FD3}" type="pres">
      <dgm:prSet presAssocID="{AA6B8CD8-5EE6-4AAB-A0CE-3005EC4FEB37}" presName="connectorText" presStyleLbl="sibTrans1D1" presStyleIdx="3" presStyleCnt="5"/>
      <dgm:spPr/>
    </dgm:pt>
    <dgm:pt modelId="{A6A886F2-8F46-4512-8551-62D6989B80F1}" type="pres">
      <dgm:prSet presAssocID="{27E0D7A4-BFB4-4590-B87E-E7B8633189CC}" presName="node" presStyleLbl="node1" presStyleIdx="4" presStyleCnt="6" custScaleX="116021">
        <dgm:presLayoutVars>
          <dgm:bulletEnabled val="1"/>
        </dgm:presLayoutVars>
      </dgm:prSet>
      <dgm:spPr/>
    </dgm:pt>
    <dgm:pt modelId="{48DBC97C-1F44-4EB7-8583-C0196D33A0F6}" type="pres">
      <dgm:prSet presAssocID="{2C16395B-7A12-4E2A-8596-B945077CF372}" presName="sibTrans" presStyleLbl="sibTrans1D1" presStyleIdx="4" presStyleCnt="5"/>
      <dgm:spPr/>
    </dgm:pt>
    <dgm:pt modelId="{BE9A7D19-7E66-4C0D-9C84-9601B3BA7754}" type="pres">
      <dgm:prSet presAssocID="{2C16395B-7A12-4E2A-8596-B945077CF372}" presName="connectorText" presStyleLbl="sibTrans1D1" presStyleIdx="4" presStyleCnt="5"/>
      <dgm:spPr/>
    </dgm:pt>
    <dgm:pt modelId="{1B979D6B-3092-4F53-A05F-503F0C9022A7}" type="pres">
      <dgm:prSet presAssocID="{94D69EDC-F186-4665-AB3A-CC6D29969851}" presName="node" presStyleLbl="node1" presStyleIdx="5" presStyleCnt="6">
        <dgm:presLayoutVars>
          <dgm:bulletEnabled val="1"/>
        </dgm:presLayoutVars>
      </dgm:prSet>
      <dgm:spPr/>
    </dgm:pt>
  </dgm:ptLst>
  <dgm:cxnLst>
    <dgm:cxn modelId="{B31A3F00-C259-4F41-8FC2-497CF690B715}" type="presOf" srcId="{2C16395B-7A12-4E2A-8596-B945077CF372}" destId="{48DBC97C-1F44-4EB7-8583-C0196D33A0F6}" srcOrd="0" destOrd="0" presId="urn:microsoft.com/office/officeart/2005/8/layout/bProcess3"/>
    <dgm:cxn modelId="{10963210-3FCD-4F06-A55A-D509DB48CB08}" type="presOf" srcId="{B7FDACD1-2613-436D-8A03-4D64DAE62C54}" destId="{A6A886F2-8F46-4512-8551-62D6989B80F1}" srcOrd="0" destOrd="1" presId="urn:microsoft.com/office/officeart/2005/8/layout/bProcess3"/>
    <dgm:cxn modelId="{2265E015-5F5F-443A-ABB7-82195F44B5A0}" type="presOf" srcId="{AD053E0C-8BAC-4A93-B496-5E07FE0AD51F}" destId="{1B979D6B-3092-4F53-A05F-503F0C9022A7}" srcOrd="0" destOrd="1" presId="urn:microsoft.com/office/officeart/2005/8/layout/bProcess3"/>
    <dgm:cxn modelId="{1F624316-D4D6-45A5-9EBF-9D75BE965F39}" type="presOf" srcId="{27E0D7A4-BFB4-4590-B87E-E7B8633189CC}" destId="{A6A886F2-8F46-4512-8551-62D6989B80F1}" srcOrd="0" destOrd="0" presId="urn:microsoft.com/office/officeart/2005/8/layout/bProcess3"/>
    <dgm:cxn modelId="{8CC3E21A-F10C-471C-87E6-30CC7360CA28}" type="presOf" srcId="{331742E5-F18B-486A-A49F-B91C2B4C3A9E}" destId="{F9412226-A96D-46A7-89EA-9FD12909769A}" srcOrd="0" destOrd="0" presId="urn:microsoft.com/office/officeart/2005/8/layout/bProcess3"/>
    <dgm:cxn modelId="{FF8DC81B-D6A4-49CB-8A06-59D9C7F9FAB8}" srcId="{993BAAF6-E0B0-42B9-AF48-47699878023A}" destId="{F285D0B3-0D2D-43E4-A182-05DC89D4E42E}" srcOrd="3" destOrd="0" parTransId="{61A1826F-E995-4B68-9F17-AD10D935EAC8}" sibTransId="{AA6B8CD8-5EE6-4AAB-A0CE-3005EC4FEB37}"/>
    <dgm:cxn modelId="{2A85A129-5933-410C-B9CA-06C235C8BCD1}" type="presOf" srcId="{7ADEB0D6-3799-49BF-BF02-7B66C942E88D}" destId="{A2556F21-9ADA-4B61-9123-ACFAF50D867B}" srcOrd="1" destOrd="0" presId="urn:microsoft.com/office/officeart/2005/8/layout/bProcess3"/>
    <dgm:cxn modelId="{6F4EBA36-22AB-471A-99DF-51D4E7AF1C75}" type="presOf" srcId="{2C16395B-7A12-4E2A-8596-B945077CF372}" destId="{BE9A7D19-7E66-4C0D-9C84-9601B3BA7754}" srcOrd="1" destOrd="0" presId="urn:microsoft.com/office/officeart/2005/8/layout/bProcess3"/>
    <dgm:cxn modelId="{5A2BDB3A-EDD6-440B-AF3C-45CBE2AA328C}" type="presOf" srcId="{55312C05-85FF-4595-B223-5713A3C97C93}" destId="{0A1B66AB-F37D-41BB-BDDA-EA07F66E8A58}" srcOrd="0" destOrd="0" presId="urn:microsoft.com/office/officeart/2005/8/layout/bProcess3"/>
    <dgm:cxn modelId="{835AA23D-FF42-4919-ADA3-A2E0F2303E7D}" type="presOf" srcId="{79B09C3F-A681-4522-A6DF-6D61C74956B9}" destId="{F9412226-A96D-46A7-89EA-9FD12909769A}" srcOrd="0" destOrd="3" presId="urn:microsoft.com/office/officeart/2005/8/layout/bProcess3"/>
    <dgm:cxn modelId="{8A85E95F-D97D-4F74-A6E8-50BB0651F618}" type="presOf" srcId="{CBA6660B-9C2E-4D02-9428-23E01244072E}" destId="{DE00F1D1-EF9E-41CF-B8C1-EBF362F920B4}" srcOrd="0" destOrd="0" presId="urn:microsoft.com/office/officeart/2005/8/layout/bProcess3"/>
    <dgm:cxn modelId="{15A7A664-DCED-4B4E-8D77-C94E9389881E}" srcId="{993BAAF6-E0B0-42B9-AF48-47699878023A}" destId="{94D69EDC-F186-4665-AB3A-CC6D29969851}" srcOrd="5" destOrd="0" parTransId="{C356222C-CD7E-4079-BEEC-9603CC77FB10}" sibTransId="{0A88E93B-A85E-4178-B644-C5040FCAE68F}"/>
    <dgm:cxn modelId="{D4490665-69EE-4510-9573-3919E96796D1}" type="presOf" srcId="{993BAAF6-E0B0-42B9-AF48-47699878023A}" destId="{C2B6F956-6390-4CDD-B511-F6004F1C2B8F}" srcOrd="0" destOrd="0" presId="urn:microsoft.com/office/officeart/2005/8/layout/bProcess3"/>
    <dgm:cxn modelId="{02735268-9367-4063-88B6-B75807EA282D}" srcId="{993BAAF6-E0B0-42B9-AF48-47699878023A}" destId="{331742E5-F18B-486A-A49F-B91C2B4C3A9E}" srcOrd="2" destOrd="0" parTransId="{270BEE42-1C30-4E7C-871D-BE40E0D3C075}" sibTransId="{A269B703-A631-4894-B373-1454A9FB58A8}"/>
    <dgm:cxn modelId="{CD01A148-B217-47A2-A7A2-2C0FE5291AF0}" srcId="{94D69EDC-F186-4665-AB3A-CC6D29969851}" destId="{AD053E0C-8BAC-4A93-B496-5E07FE0AD51F}" srcOrd="0" destOrd="0" parTransId="{FDCC6110-FF90-4100-9C01-8076BAD7A733}" sibTransId="{6AAB0540-EE40-4C5A-AAA0-D0BDEE9CC558}"/>
    <dgm:cxn modelId="{59751849-AC38-4349-BEB8-8B74DF6EF817}" type="presOf" srcId="{89AD9DBA-9B79-47A7-BEBA-97CE84B8760B}" destId="{36EBD07E-2CBD-47BA-9375-7BFB87DE1872}" srcOrd="0" destOrd="1" presId="urn:microsoft.com/office/officeart/2005/8/layout/bProcess3"/>
    <dgm:cxn modelId="{79CD8E4C-E4D0-4769-9A83-AB1317F7E06A}" srcId="{993BAAF6-E0B0-42B9-AF48-47699878023A}" destId="{55312C05-85FF-4595-B223-5713A3C97C93}" srcOrd="1" destOrd="0" parTransId="{6DE8EA12-30B9-47AC-92BD-F044BBEB23EA}" sibTransId="{7ADEB0D6-3799-49BF-BF02-7B66C942E88D}"/>
    <dgm:cxn modelId="{4A12D66C-1198-4745-BE14-CB9AD9640B12}" type="presOf" srcId="{7ADEB0D6-3799-49BF-BF02-7B66C942E88D}" destId="{8005D1AB-685A-4E42-B5AC-A89A16A43929}" srcOrd="0" destOrd="0" presId="urn:microsoft.com/office/officeart/2005/8/layout/bProcess3"/>
    <dgm:cxn modelId="{97ED1358-3127-4B2D-B35E-086E6A8E8C56}" srcId="{F285D0B3-0D2D-43E4-A182-05DC89D4E42E}" destId="{225EF55F-3636-4350-BF06-3C737FA2D9FE}" srcOrd="0" destOrd="0" parTransId="{64EEBC19-C0C1-4D54-8E6A-602E441CD9B9}" sibTransId="{3FECEB3E-1EAE-4B71-A599-F28B797A6478}"/>
    <dgm:cxn modelId="{F2788086-8072-45FA-89DD-AA65861A1634}" srcId="{27E0D7A4-BFB4-4590-B87E-E7B8633189CC}" destId="{B7FDACD1-2613-436D-8A03-4D64DAE62C54}" srcOrd="0" destOrd="0" parTransId="{B368C925-3B39-44E1-B17C-1613CF56BD25}" sibTransId="{80AFAF39-020E-49B4-8493-73ADE850E657}"/>
    <dgm:cxn modelId="{34720788-4768-4CCD-86E0-953E6F889D82}" type="presOf" srcId="{1B9B9D24-C9B3-42BA-ABC9-BC456F2CCA02}" destId="{0A1B66AB-F37D-41BB-BDDA-EA07F66E8A58}" srcOrd="0" destOrd="2" presId="urn:microsoft.com/office/officeart/2005/8/layout/bProcess3"/>
    <dgm:cxn modelId="{A210B58C-278C-4544-A561-FABBCB5D57A3}" type="presOf" srcId="{AA6B8CD8-5EE6-4AAB-A0CE-3005EC4FEB37}" destId="{39CAE6B0-2860-40E1-9CB1-A357056C0FD3}" srcOrd="1" destOrd="0" presId="urn:microsoft.com/office/officeart/2005/8/layout/bProcess3"/>
    <dgm:cxn modelId="{C5CAC490-E098-4E4D-9433-6A6EC55A828F}" type="presOf" srcId="{A269B703-A631-4894-B373-1454A9FB58A8}" destId="{73C66CE7-AFD6-4A81-B6CA-A93BA400DA9D}" srcOrd="1" destOrd="0" presId="urn:microsoft.com/office/officeart/2005/8/layout/bProcess3"/>
    <dgm:cxn modelId="{1C752D95-5E5D-4BFA-92BB-06666FBF43B6}" type="presOf" srcId="{A269B703-A631-4894-B373-1454A9FB58A8}" destId="{7008CA37-8426-44E3-8F52-A4B7522BAE3D}" srcOrd="0" destOrd="0" presId="urn:microsoft.com/office/officeart/2005/8/layout/bProcess3"/>
    <dgm:cxn modelId="{A516359D-7C35-4A64-83ED-0F40E1F70A95}" type="presOf" srcId="{4B2FE997-8EE9-46E9-99D2-7EDCBE184E0A}" destId="{0A1B66AB-F37D-41BB-BDDA-EA07F66E8A58}" srcOrd="0" destOrd="1" presId="urn:microsoft.com/office/officeart/2005/8/layout/bProcess3"/>
    <dgm:cxn modelId="{21AEADA1-E04B-4FFD-ABC9-6D162DD4FB87}" srcId="{80B7C598-BC50-4FCF-A625-CE4E1677DE04}" destId="{89AD9DBA-9B79-47A7-BEBA-97CE84B8760B}" srcOrd="0" destOrd="0" parTransId="{4F23DCE9-1011-4841-B497-CB56F81E316C}" sibTransId="{916B8A66-60B8-467E-ACD0-8334EB37F3A1}"/>
    <dgm:cxn modelId="{58DB5EA6-B4BE-4A0E-890B-AD1A53E44BCC}" type="presOf" srcId="{CBA6660B-9C2E-4D02-9428-23E01244072E}" destId="{4CA18078-0DCD-47F2-ABD9-B681C308CB39}" srcOrd="1" destOrd="0" presId="urn:microsoft.com/office/officeart/2005/8/layout/bProcess3"/>
    <dgm:cxn modelId="{3B8DBEAE-DE28-441F-92C7-E3F63EA04F56}" srcId="{55312C05-85FF-4595-B223-5713A3C97C93}" destId="{4B2FE997-8EE9-46E9-99D2-7EDCBE184E0A}" srcOrd="0" destOrd="0" parTransId="{41A681E4-C6A7-438F-9544-BD37F2ADFF3B}" sibTransId="{F47AFA83-9019-490A-9C87-3AEE76BE70AF}"/>
    <dgm:cxn modelId="{54B483B4-B2D2-40D4-81A0-3498D1A1A7B1}" srcId="{55312C05-85FF-4595-B223-5713A3C97C93}" destId="{1B9B9D24-C9B3-42BA-ABC9-BC456F2CCA02}" srcOrd="1" destOrd="0" parTransId="{832834D2-60C1-4674-A60C-03D16C34DBCD}" sibTransId="{D3ECE0C8-F959-4515-9EC9-E03D51F984AA}"/>
    <dgm:cxn modelId="{3CA596BA-FF52-4521-B586-E2D62ED41CDA}" srcId="{331742E5-F18B-486A-A49F-B91C2B4C3A9E}" destId="{79B09C3F-A681-4522-A6DF-6D61C74956B9}" srcOrd="2" destOrd="0" parTransId="{2696FC06-0D0B-4254-830A-C18D9627B092}" sibTransId="{04C8E8FA-E686-4DFC-9415-E81A7745F6C6}"/>
    <dgm:cxn modelId="{1287C2CA-4FFD-42C9-90A6-FF5735B6A0A5}" type="presOf" srcId="{F285D0B3-0D2D-43E4-A182-05DC89D4E42E}" destId="{600D39E6-C97B-44A4-A9C2-5FC607D278BE}" srcOrd="0" destOrd="0" presId="urn:microsoft.com/office/officeart/2005/8/layout/bProcess3"/>
    <dgm:cxn modelId="{C42A38D1-826A-4C47-93B1-2FE26876F49E}" type="presOf" srcId="{225EF55F-3636-4350-BF06-3C737FA2D9FE}" destId="{600D39E6-C97B-44A4-A9C2-5FC607D278BE}" srcOrd="0" destOrd="1" presId="urn:microsoft.com/office/officeart/2005/8/layout/bProcess3"/>
    <dgm:cxn modelId="{3A0772D2-BF1D-4B9E-9F64-A2D5C04D0477}" srcId="{993BAAF6-E0B0-42B9-AF48-47699878023A}" destId="{27E0D7A4-BFB4-4590-B87E-E7B8633189CC}" srcOrd="4" destOrd="0" parTransId="{6E6AA659-E440-453B-B7FF-121140190C7E}" sibTransId="{2C16395B-7A12-4E2A-8596-B945077CF372}"/>
    <dgm:cxn modelId="{5D6307DC-2120-4A25-85A0-677AA06EB193}" srcId="{331742E5-F18B-486A-A49F-B91C2B4C3A9E}" destId="{5BB0172E-F8BC-43F6-9718-52A47FDA2B97}" srcOrd="0" destOrd="0" parTransId="{18AE88C3-4B2C-4BA4-BEE1-04CFA966C24A}" sibTransId="{B1158A5B-E9C4-4614-A062-FE80646CB706}"/>
    <dgm:cxn modelId="{48276CE4-61E7-437A-9707-705DEBD30845}" type="presOf" srcId="{94D69EDC-F186-4665-AB3A-CC6D29969851}" destId="{1B979D6B-3092-4F53-A05F-503F0C9022A7}" srcOrd="0" destOrd="0" presId="urn:microsoft.com/office/officeart/2005/8/layout/bProcess3"/>
    <dgm:cxn modelId="{FAA24EEA-78EC-4616-89B8-022D7FAD447B}" srcId="{993BAAF6-E0B0-42B9-AF48-47699878023A}" destId="{80B7C598-BC50-4FCF-A625-CE4E1677DE04}" srcOrd="0" destOrd="0" parTransId="{F5A4A1EF-4F89-4484-B712-E7A723A87C17}" sibTransId="{CBA6660B-9C2E-4D02-9428-23E01244072E}"/>
    <dgm:cxn modelId="{CFA87AEE-6D10-48DE-93E8-A0E48CF2A0AA}" type="presOf" srcId="{AA6B8CD8-5EE6-4AAB-A0CE-3005EC4FEB37}" destId="{C9BCE468-569B-48C9-89B7-3B80793A014A}" srcOrd="0" destOrd="0" presId="urn:microsoft.com/office/officeart/2005/8/layout/bProcess3"/>
    <dgm:cxn modelId="{43740CF9-76A2-41A0-95C0-060F91BEDF41}" srcId="{331742E5-F18B-486A-A49F-B91C2B4C3A9E}" destId="{A71F2022-C2D8-4403-A7F2-3E055182058F}" srcOrd="1" destOrd="0" parTransId="{8CE05BB2-3B78-4C08-9CBF-C04421FA651B}" sibTransId="{2F5BA906-4696-4D72-9B60-08CCCE067E9D}"/>
    <dgm:cxn modelId="{388454FC-B511-4D50-A965-BEF2277B6DF0}" type="presOf" srcId="{5BB0172E-F8BC-43F6-9718-52A47FDA2B97}" destId="{F9412226-A96D-46A7-89EA-9FD12909769A}" srcOrd="0" destOrd="1" presId="urn:microsoft.com/office/officeart/2005/8/layout/bProcess3"/>
    <dgm:cxn modelId="{DF49B6FC-16EC-4FDD-9E18-1A8BE0885F31}" type="presOf" srcId="{80B7C598-BC50-4FCF-A625-CE4E1677DE04}" destId="{36EBD07E-2CBD-47BA-9375-7BFB87DE1872}" srcOrd="0" destOrd="0" presId="urn:microsoft.com/office/officeart/2005/8/layout/bProcess3"/>
    <dgm:cxn modelId="{C2FB81FE-3D73-4265-820C-5525B48C2868}" type="presOf" srcId="{A71F2022-C2D8-4403-A7F2-3E055182058F}" destId="{F9412226-A96D-46A7-89EA-9FD12909769A}" srcOrd="0" destOrd="2" presId="urn:microsoft.com/office/officeart/2005/8/layout/bProcess3"/>
    <dgm:cxn modelId="{6E993BC3-3847-4FAC-9B59-88480C3E8B21}" type="presParOf" srcId="{C2B6F956-6390-4CDD-B511-F6004F1C2B8F}" destId="{36EBD07E-2CBD-47BA-9375-7BFB87DE1872}" srcOrd="0" destOrd="0" presId="urn:microsoft.com/office/officeart/2005/8/layout/bProcess3"/>
    <dgm:cxn modelId="{D2A786FF-A85F-492B-9689-441934CB8BCF}" type="presParOf" srcId="{C2B6F956-6390-4CDD-B511-F6004F1C2B8F}" destId="{DE00F1D1-EF9E-41CF-B8C1-EBF362F920B4}" srcOrd="1" destOrd="0" presId="urn:microsoft.com/office/officeart/2005/8/layout/bProcess3"/>
    <dgm:cxn modelId="{DF8A7795-0487-41C6-B9B3-1E807DE7C33A}" type="presParOf" srcId="{DE00F1D1-EF9E-41CF-B8C1-EBF362F920B4}" destId="{4CA18078-0DCD-47F2-ABD9-B681C308CB39}" srcOrd="0" destOrd="0" presId="urn:microsoft.com/office/officeart/2005/8/layout/bProcess3"/>
    <dgm:cxn modelId="{8A8CB2DC-27E5-4D83-B9EE-5E30136221B0}" type="presParOf" srcId="{C2B6F956-6390-4CDD-B511-F6004F1C2B8F}" destId="{0A1B66AB-F37D-41BB-BDDA-EA07F66E8A58}" srcOrd="2" destOrd="0" presId="urn:microsoft.com/office/officeart/2005/8/layout/bProcess3"/>
    <dgm:cxn modelId="{F6F9DC02-DCE3-4C8E-81E8-EEF7B767DF0D}" type="presParOf" srcId="{C2B6F956-6390-4CDD-B511-F6004F1C2B8F}" destId="{8005D1AB-685A-4E42-B5AC-A89A16A43929}" srcOrd="3" destOrd="0" presId="urn:microsoft.com/office/officeart/2005/8/layout/bProcess3"/>
    <dgm:cxn modelId="{4B645F01-DDEB-4B34-AD03-16F2BA57EF44}" type="presParOf" srcId="{8005D1AB-685A-4E42-B5AC-A89A16A43929}" destId="{A2556F21-9ADA-4B61-9123-ACFAF50D867B}" srcOrd="0" destOrd="0" presId="urn:microsoft.com/office/officeart/2005/8/layout/bProcess3"/>
    <dgm:cxn modelId="{CB9643BF-F4F7-462F-AAA7-40E6BB0372A7}" type="presParOf" srcId="{C2B6F956-6390-4CDD-B511-F6004F1C2B8F}" destId="{F9412226-A96D-46A7-89EA-9FD12909769A}" srcOrd="4" destOrd="0" presId="urn:microsoft.com/office/officeart/2005/8/layout/bProcess3"/>
    <dgm:cxn modelId="{3F50AD4F-BC82-4AA3-88F3-8077F4FADD1A}" type="presParOf" srcId="{C2B6F956-6390-4CDD-B511-F6004F1C2B8F}" destId="{7008CA37-8426-44E3-8F52-A4B7522BAE3D}" srcOrd="5" destOrd="0" presId="urn:microsoft.com/office/officeart/2005/8/layout/bProcess3"/>
    <dgm:cxn modelId="{D4076CF2-146F-49E2-BCE4-3D4085E6F891}" type="presParOf" srcId="{7008CA37-8426-44E3-8F52-A4B7522BAE3D}" destId="{73C66CE7-AFD6-4A81-B6CA-A93BA400DA9D}" srcOrd="0" destOrd="0" presId="urn:microsoft.com/office/officeart/2005/8/layout/bProcess3"/>
    <dgm:cxn modelId="{57A6A771-0511-4819-9799-51A120864183}" type="presParOf" srcId="{C2B6F956-6390-4CDD-B511-F6004F1C2B8F}" destId="{600D39E6-C97B-44A4-A9C2-5FC607D278BE}" srcOrd="6" destOrd="0" presId="urn:microsoft.com/office/officeart/2005/8/layout/bProcess3"/>
    <dgm:cxn modelId="{D5AEA69D-40A4-40F4-A72D-AF80A1916196}" type="presParOf" srcId="{C2B6F956-6390-4CDD-B511-F6004F1C2B8F}" destId="{C9BCE468-569B-48C9-89B7-3B80793A014A}" srcOrd="7" destOrd="0" presId="urn:microsoft.com/office/officeart/2005/8/layout/bProcess3"/>
    <dgm:cxn modelId="{F7908F62-7A25-4C4A-A35D-0C4C6B2DBB65}" type="presParOf" srcId="{C9BCE468-569B-48C9-89B7-3B80793A014A}" destId="{39CAE6B0-2860-40E1-9CB1-A357056C0FD3}" srcOrd="0" destOrd="0" presId="urn:microsoft.com/office/officeart/2005/8/layout/bProcess3"/>
    <dgm:cxn modelId="{77231080-AD98-456A-9B20-F524075205FA}" type="presParOf" srcId="{C2B6F956-6390-4CDD-B511-F6004F1C2B8F}" destId="{A6A886F2-8F46-4512-8551-62D6989B80F1}" srcOrd="8" destOrd="0" presId="urn:microsoft.com/office/officeart/2005/8/layout/bProcess3"/>
    <dgm:cxn modelId="{7ABBC346-92E6-48AF-AF70-30F65676978B}" type="presParOf" srcId="{C2B6F956-6390-4CDD-B511-F6004F1C2B8F}" destId="{48DBC97C-1F44-4EB7-8583-C0196D33A0F6}" srcOrd="9" destOrd="0" presId="urn:microsoft.com/office/officeart/2005/8/layout/bProcess3"/>
    <dgm:cxn modelId="{DDBD242C-234C-407C-AB7F-B291266D19A3}" type="presParOf" srcId="{48DBC97C-1F44-4EB7-8583-C0196D33A0F6}" destId="{BE9A7D19-7E66-4C0D-9C84-9601B3BA7754}" srcOrd="0" destOrd="0" presId="urn:microsoft.com/office/officeart/2005/8/layout/bProcess3"/>
    <dgm:cxn modelId="{2492CF59-82E1-489A-B49C-C72BFF07DF88}" type="presParOf" srcId="{C2B6F956-6390-4CDD-B511-F6004F1C2B8F}" destId="{1B979D6B-3092-4F53-A05F-503F0C9022A7}"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93BAAF6-E0B0-42B9-AF48-47699878023A}"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80B7C598-BC50-4FCF-A625-CE4E1677DE04}">
      <dgm:prSet phldrT="[Tekst]" custT="1"/>
      <dgm:spPr>
        <a:solidFill>
          <a:schemeClr val="accent6"/>
        </a:solidFill>
      </dgm:spPr>
      <dgm:t>
        <a:bodyPr/>
        <a:lstStyle/>
        <a:p>
          <a:r>
            <a:rPr lang="en-GB" sz="1200" b="1" dirty="0">
              <a:solidFill>
                <a:schemeClr val="bg2">
                  <a:lumMod val="75000"/>
                </a:schemeClr>
              </a:solidFill>
            </a:rPr>
            <a:t>Open water diver &amp; </a:t>
          </a:r>
          <a:r>
            <a:rPr lang="en-GB" sz="1200" b="1" dirty="0" err="1">
              <a:solidFill>
                <a:schemeClr val="bg2">
                  <a:lumMod val="75000"/>
                </a:schemeClr>
              </a:solidFill>
            </a:rPr>
            <a:t>EANx</a:t>
          </a:r>
          <a:r>
            <a:rPr lang="en-GB" sz="1200" b="1" dirty="0">
              <a:solidFill>
                <a:schemeClr val="bg2">
                  <a:lumMod val="75000"/>
                </a:schemeClr>
              </a:solidFill>
            </a:rPr>
            <a:t> Diver</a:t>
          </a:r>
          <a:endParaRPr lang="en-GB" sz="1400" b="1" dirty="0">
            <a:solidFill>
              <a:schemeClr val="bg2">
                <a:lumMod val="75000"/>
              </a:schemeClr>
            </a:solidFill>
          </a:endParaRPr>
        </a:p>
      </dgm:t>
    </dgm:pt>
    <dgm:pt modelId="{F5A4A1EF-4F89-4484-B712-E7A723A87C17}" type="parTrans" cxnId="{FAA24EEA-78EC-4616-89B8-022D7FAD447B}">
      <dgm:prSet/>
      <dgm:spPr/>
      <dgm:t>
        <a:bodyPr/>
        <a:lstStyle/>
        <a:p>
          <a:endParaRPr lang="en-GB"/>
        </a:p>
      </dgm:t>
    </dgm:pt>
    <dgm:pt modelId="{CBA6660B-9C2E-4D02-9428-23E01244072E}" type="sibTrans" cxnId="{FAA24EEA-78EC-4616-89B8-022D7FAD447B}">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331742E5-F18B-486A-A49F-B91C2B4C3A9E}">
      <dgm:prSet phldrT="[Tekst]" custT="1"/>
      <dgm:spPr/>
      <dgm:t>
        <a:bodyPr/>
        <a:lstStyle/>
        <a:p>
          <a:r>
            <a:rPr lang="en-GB" sz="1400" b="1" dirty="0">
              <a:solidFill>
                <a:schemeClr val="tx2">
                  <a:lumMod val="60000"/>
                  <a:lumOff val="40000"/>
                </a:schemeClr>
              </a:solidFill>
            </a:rPr>
            <a:t> Rec deep CCR diver</a:t>
          </a:r>
        </a:p>
      </dgm:t>
    </dgm:pt>
    <dgm:pt modelId="{270BEE42-1C30-4E7C-871D-BE40E0D3C075}" type="parTrans" cxnId="{02735268-9367-4063-88B6-B75807EA282D}">
      <dgm:prSet/>
      <dgm:spPr/>
      <dgm:t>
        <a:bodyPr/>
        <a:lstStyle/>
        <a:p>
          <a:endParaRPr lang="en-GB"/>
        </a:p>
      </dgm:t>
    </dgm:pt>
    <dgm:pt modelId="{A269B703-A631-4894-B373-1454A9FB58A8}" type="sibTrans" cxnId="{02735268-9367-4063-88B6-B75807EA282D}">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27E0D7A4-BFB4-4590-B87E-E7B8633189CC}">
      <dgm:prSet phldrT="[Tekst]" custT="1"/>
      <dgm:spPr/>
      <dgm:t>
        <a:bodyPr/>
        <a:lstStyle/>
        <a:p>
          <a:r>
            <a:rPr lang="en-GB" sz="1400" b="1" dirty="0" err="1">
              <a:solidFill>
                <a:schemeClr val="tx2">
                  <a:lumMod val="60000"/>
                  <a:lumOff val="40000"/>
                </a:schemeClr>
              </a:solidFill>
            </a:rPr>
            <a:t>Normoxic</a:t>
          </a:r>
          <a:r>
            <a:rPr lang="en-GB" sz="1400" b="1" dirty="0">
              <a:solidFill>
                <a:schemeClr val="tx2">
                  <a:lumMod val="60000"/>
                  <a:lumOff val="40000"/>
                </a:schemeClr>
              </a:solidFill>
            </a:rPr>
            <a:t>  + CCR</a:t>
          </a:r>
        </a:p>
      </dgm:t>
    </dgm:pt>
    <dgm:pt modelId="{6E6AA659-E440-453B-B7FF-121140190C7E}" type="parTrans" cxnId="{3A0772D2-BF1D-4B9E-9F64-A2D5C04D0477}">
      <dgm:prSet/>
      <dgm:spPr/>
      <dgm:t>
        <a:bodyPr/>
        <a:lstStyle/>
        <a:p>
          <a:endParaRPr lang="en-GB"/>
        </a:p>
      </dgm:t>
    </dgm:pt>
    <dgm:pt modelId="{2C16395B-7A12-4E2A-8596-B945077CF372}" type="sibTrans" cxnId="{3A0772D2-BF1D-4B9E-9F64-A2D5C04D0477}">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94D69EDC-F186-4665-AB3A-CC6D29969851}">
      <dgm:prSet phldrT="[Tekst]" custT="1"/>
      <dgm:spPr/>
      <dgm:t>
        <a:bodyPr/>
        <a:lstStyle/>
        <a:p>
          <a:r>
            <a:rPr lang="en-GB" sz="1800" b="1" dirty="0">
              <a:solidFill>
                <a:schemeClr val="tx2">
                  <a:lumMod val="60000"/>
                  <a:lumOff val="40000"/>
                </a:schemeClr>
              </a:solidFill>
            </a:rPr>
            <a:t>TRIMIX </a:t>
          </a:r>
          <a:r>
            <a:rPr lang="en-GB" sz="1400" b="1" dirty="0">
              <a:solidFill>
                <a:schemeClr val="tx2">
                  <a:lumMod val="60000"/>
                  <a:lumOff val="40000"/>
                </a:schemeClr>
              </a:solidFill>
            </a:rPr>
            <a:t>EXPEDITION CCR</a:t>
          </a:r>
        </a:p>
      </dgm:t>
    </dgm:pt>
    <dgm:pt modelId="{C356222C-CD7E-4079-BEEC-9603CC77FB10}" type="parTrans" cxnId="{15A7A664-DCED-4B4E-8D77-C94E9389881E}">
      <dgm:prSet/>
      <dgm:spPr/>
      <dgm:t>
        <a:bodyPr/>
        <a:lstStyle/>
        <a:p>
          <a:endParaRPr lang="en-GB"/>
        </a:p>
      </dgm:t>
    </dgm:pt>
    <dgm:pt modelId="{0A88E93B-A85E-4178-B644-C5040FCAE68F}" type="sibTrans" cxnId="{15A7A664-DCED-4B4E-8D77-C94E9389881E}">
      <dgm:prSet/>
      <dgm:spPr/>
      <dgm:t>
        <a:bodyPr/>
        <a:lstStyle/>
        <a:p>
          <a:endParaRPr lang="en-GB"/>
        </a:p>
      </dgm:t>
    </dgm:pt>
    <dgm:pt modelId="{89AD9DBA-9B79-47A7-BEBA-97CE84B8760B}">
      <dgm:prSet phldrT="[Tekst]"/>
      <dgm:spPr>
        <a:solidFill>
          <a:schemeClr val="accent6"/>
        </a:solidFill>
      </dgm:spPr>
      <dgm:t>
        <a:bodyPr/>
        <a:lstStyle/>
        <a:p>
          <a:r>
            <a:rPr lang="en-GB" sz="1400" dirty="0"/>
            <a:t>RSTC/CE/ISO</a:t>
          </a:r>
        </a:p>
      </dgm:t>
    </dgm:pt>
    <dgm:pt modelId="{4F23DCE9-1011-4841-B497-CB56F81E316C}" type="parTrans" cxnId="{21AEADA1-E04B-4FFD-ABC9-6D162DD4FB87}">
      <dgm:prSet/>
      <dgm:spPr/>
      <dgm:t>
        <a:bodyPr/>
        <a:lstStyle/>
        <a:p>
          <a:endParaRPr lang="en-GB"/>
        </a:p>
      </dgm:t>
    </dgm:pt>
    <dgm:pt modelId="{916B8A66-60B8-467E-ACD0-8334EB37F3A1}" type="sibTrans" cxnId="{21AEADA1-E04B-4FFD-ABC9-6D162DD4FB87}">
      <dgm:prSet/>
      <dgm:spPr/>
      <dgm:t>
        <a:bodyPr/>
        <a:lstStyle/>
        <a:p>
          <a:endParaRPr lang="en-GB"/>
        </a:p>
      </dgm:t>
    </dgm:pt>
    <dgm:pt modelId="{5BB0172E-F8BC-43F6-9718-52A47FDA2B97}">
      <dgm:prSet phldrT="[Tekst]" custT="1"/>
      <dgm:spPr/>
      <dgm:t>
        <a:bodyPr/>
        <a:lstStyle/>
        <a:p>
          <a:r>
            <a:rPr lang="en-GB" sz="1400" dirty="0"/>
            <a:t>RSTC/CE/ISO</a:t>
          </a:r>
        </a:p>
      </dgm:t>
    </dgm:pt>
    <dgm:pt modelId="{18AE88C3-4B2C-4BA4-BEE1-04CFA966C24A}" type="parTrans" cxnId="{5D6307DC-2120-4A25-85A0-677AA06EB193}">
      <dgm:prSet/>
      <dgm:spPr/>
      <dgm:t>
        <a:bodyPr/>
        <a:lstStyle/>
        <a:p>
          <a:endParaRPr lang="en-GB"/>
        </a:p>
      </dgm:t>
    </dgm:pt>
    <dgm:pt modelId="{B1158A5B-E9C4-4614-A062-FE80646CB706}" type="sibTrans" cxnId="{5D6307DC-2120-4A25-85A0-677AA06EB193}">
      <dgm:prSet/>
      <dgm:spPr/>
      <dgm:t>
        <a:bodyPr/>
        <a:lstStyle/>
        <a:p>
          <a:endParaRPr lang="en-GB"/>
        </a:p>
      </dgm:t>
    </dgm:pt>
    <dgm:pt modelId="{F285D0B3-0D2D-43E4-A182-05DC89D4E42E}">
      <dgm:prSet phldrT="[Tekst]" custT="1"/>
      <dgm:spPr/>
      <dgm:t>
        <a:bodyPr/>
        <a:lstStyle/>
        <a:p>
          <a:r>
            <a:rPr lang="en-GB" sz="1400" b="1" dirty="0">
              <a:solidFill>
                <a:schemeClr val="tx2">
                  <a:lumMod val="60000"/>
                  <a:lumOff val="40000"/>
                </a:schemeClr>
              </a:solidFill>
            </a:rPr>
            <a:t>Tek Lite CCR diver</a:t>
          </a:r>
        </a:p>
      </dgm:t>
    </dgm:pt>
    <dgm:pt modelId="{61A1826F-E995-4B68-9F17-AD10D935EAC8}" type="parTrans" cxnId="{FF8DC81B-D6A4-49CB-8A06-59D9C7F9FAB8}">
      <dgm:prSet/>
      <dgm:spPr/>
      <dgm:t>
        <a:bodyPr/>
        <a:lstStyle/>
        <a:p>
          <a:endParaRPr lang="en-GB"/>
        </a:p>
      </dgm:t>
    </dgm:pt>
    <dgm:pt modelId="{AA6B8CD8-5EE6-4AAB-A0CE-3005EC4FEB37}" type="sibTrans" cxnId="{FF8DC81B-D6A4-49CB-8A06-59D9C7F9FAB8}">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225EF55F-3636-4350-BF06-3C737FA2D9FE}">
      <dgm:prSet phldrT="[Tekst]" custT="1"/>
      <dgm:spPr/>
      <dgm:t>
        <a:bodyPr/>
        <a:lstStyle/>
        <a:p>
          <a:r>
            <a:rPr lang="en-GB" sz="1400" dirty="0"/>
            <a:t>RSTC/CE/ISO</a:t>
          </a:r>
        </a:p>
      </dgm:t>
    </dgm:pt>
    <dgm:pt modelId="{64EEBC19-C0C1-4D54-8E6A-602E441CD9B9}" type="parTrans" cxnId="{97ED1358-3127-4B2D-B35E-086E6A8E8C56}">
      <dgm:prSet/>
      <dgm:spPr/>
      <dgm:t>
        <a:bodyPr/>
        <a:lstStyle/>
        <a:p>
          <a:endParaRPr lang="en-GB"/>
        </a:p>
      </dgm:t>
    </dgm:pt>
    <dgm:pt modelId="{3FECEB3E-1EAE-4B71-A599-F28B797A6478}" type="sibTrans" cxnId="{97ED1358-3127-4B2D-B35E-086E6A8E8C56}">
      <dgm:prSet/>
      <dgm:spPr/>
      <dgm:t>
        <a:bodyPr/>
        <a:lstStyle/>
        <a:p>
          <a:endParaRPr lang="en-GB"/>
        </a:p>
      </dgm:t>
    </dgm:pt>
    <dgm:pt modelId="{107454BE-4506-4A3F-9B33-C7842B8AD3CC}">
      <dgm:prSet phldrT="[Tekst]" custT="1"/>
      <dgm:spPr/>
      <dgm:t>
        <a:bodyPr/>
        <a:lstStyle/>
        <a:p>
          <a:r>
            <a:rPr lang="en-GB" sz="1200" dirty="0"/>
            <a:t>Deco “no limits”</a:t>
          </a:r>
        </a:p>
      </dgm:t>
    </dgm:pt>
    <dgm:pt modelId="{1E09820E-B9D7-4C2E-BF80-344E3EBC7CFD}" type="parTrans" cxnId="{9E3DF84C-B14D-427E-B9EA-B79A70339535}">
      <dgm:prSet/>
      <dgm:spPr/>
      <dgm:t>
        <a:bodyPr/>
        <a:lstStyle/>
        <a:p>
          <a:endParaRPr lang="en-GB"/>
        </a:p>
      </dgm:t>
    </dgm:pt>
    <dgm:pt modelId="{912E68E9-DB6B-413D-BE39-FF54B106A830}" type="sibTrans" cxnId="{9E3DF84C-B14D-427E-B9EA-B79A70339535}">
      <dgm:prSet/>
      <dgm:spPr/>
      <dgm:t>
        <a:bodyPr/>
        <a:lstStyle/>
        <a:p>
          <a:endParaRPr lang="en-GB"/>
        </a:p>
      </dgm:t>
    </dgm:pt>
    <dgm:pt modelId="{55312C05-85FF-4595-B223-5713A3C97C93}">
      <dgm:prSet phldrT="[Tekst]" custT="1"/>
      <dgm:spPr/>
      <dgm:t>
        <a:bodyPr/>
        <a:lstStyle/>
        <a:p>
          <a:r>
            <a:rPr lang="en-GB" sz="1400" b="1" dirty="0">
              <a:solidFill>
                <a:schemeClr val="tx2">
                  <a:lumMod val="60000"/>
                  <a:lumOff val="40000"/>
                </a:schemeClr>
              </a:solidFill>
            </a:rPr>
            <a:t>Recreational CCR Diver</a:t>
          </a:r>
        </a:p>
      </dgm:t>
    </dgm:pt>
    <dgm:pt modelId="{6DE8EA12-30B9-47AC-92BD-F044BBEB23EA}" type="parTrans" cxnId="{79CD8E4C-E4D0-4769-9A83-AB1317F7E06A}">
      <dgm:prSet/>
      <dgm:spPr/>
      <dgm:t>
        <a:bodyPr/>
        <a:lstStyle/>
        <a:p>
          <a:endParaRPr lang="en-GB"/>
        </a:p>
      </dgm:t>
    </dgm:pt>
    <dgm:pt modelId="{7ADEB0D6-3799-49BF-BF02-7B66C942E88D}" type="sibTrans" cxnId="{79CD8E4C-E4D0-4769-9A83-AB1317F7E06A}">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1B9B9D24-C9B3-42BA-ABC9-BC456F2CCA02}">
      <dgm:prSet phldrT="[Tekst]" custT="1"/>
      <dgm:spPr/>
      <dgm:t>
        <a:bodyPr/>
        <a:lstStyle/>
        <a:p>
          <a:r>
            <a:rPr lang="en-GB" sz="1400" b="0" dirty="0"/>
            <a:t>Max 30 m</a:t>
          </a:r>
        </a:p>
      </dgm:t>
    </dgm:pt>
    <dgm:pt modelId="{832834D2-60C1-4674-A60C-03D16C34DBCD}" type="parTrans" cxnId="{54B483B4-B2D2-40D4-81A0-3498D1A1A7B1}">
      <dgm:prSet/>
      <dgm:spPr/>
      <dgm:t>
        <a:bodyPr/>
        <a:lstStyle/>
        <a:p>
          <a:endParaRPr lang="en-GB"/>
        </a:p>
      </dgm:t>
    </dgm:pt>
    <dgm:pt modelId="{D3ECE0C8-F959-4515-9EC9-E03D51F984AA}" type="sibTrans" cxnId="{54B483B4-B2D2-40D4-81A0-3498D1A1A7B1}">
      <dgm:prSet/>
      <dgm:spPr/>
      <dgm:t>
        <a:bodyPr/>
        <a:lstStyle/>
        <a:p>
          <a:endParaRPr lang="en-GB"/>
        </a:p>
      </dgm:t>
    </dgm:pt>
    <dgm:pt modelId="{E736F2C8-2507-4610-BD2B-F9605EB25D7D}">
      <dgm:prSet phldrT="[Tekst]" custT="1"/>
      <dgm:spPr/>
      <dgm:t>
        <a:bodyPr/>
        <a:lstStyle/>
        <a:p>
          <a:r>
            <a:rPr lang="en-GB" sz="1400" b="1" dirty="0">
              <a:solidFill>
                <a:schemeClr val="tx2">
                  <a:lumMod val="60000"/>
                  <a:lumOff val="40000"/>
                </a:schemeClr>
              </a:solidFill>
            </a:rPr>
            <a:t>TRIMIX CCR</a:t>
          </a:r>
        </a:p>
      </dgm:t>
    </dgm:pt>
    <dgm:pt modelId="{2391D29A-0318-4318-BBB1-CF74C6AA523A}" type="parTrans" cxnId="{722B915C-828D-46C3-A68B-586301CED5A5}">
      <dgm:prSet/>
      <dgm:spPr/>
      <dgm:t>
        <a:bodyPr/>
        <a:lstStyle/>
        <a:p>
          <a:endParaRPr lang="en-GB"/>
        </a:p>
      </dgm:t>
    </dgm:pt>
    <dgm:pt modelId="{71A8550A-E61A-4B73-8021-4CDD79E16DB5}" type="sibTrans" cxnId="{722B915C-828D-46C3-A68B-586301CED5A5}">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442580DA-CC27-4230-9A55-934EC745E4A0}">
      <dgm:prSet phldrT="[Tekst]" custT="1"/>
      <dgm:spPr/>
      <dgm:t>
        <a:bodyPr/>
        <a:lstStyle/>
        <a:p>
          <a:r>
            <a:rPr lang="en-GB" sz="1400" dirty="0"/>
            <a:t>Prof max 40 m</a:t>
          </a:r>
        </a:p>
      </dgm:t>
    </dgm:pt>
    <dgm:pt modelId="{51A4F960-A498-439E-9709-49202A73ABCC}" type="parTrans" cxnId="{CC212B08-2AA2-43AC-A9B0-4EB1CC295558}">
      <dgm:prSet/>
      <dgm:spPr/>
      <dgm:t>
        <a:bodyPr/>
        <a:lstStyle/>
        <a:p>
          <a:endParaRPr lang="en-GB"/>
        </a:p>
      </dgm:t>
    </dgm:pt>
    <dgm:pt modelId="{E5EED213-2D86-4C6C-B1E0-79CE6AE84858}" type="sibTrans" cxnId="{CC212B08-2AA2-43AC-A9B0-4EB1CC295558}">
      <dgm:prSet/>
      <dgm:spPr/>
      <dgm:t>
        <a:bodyPr/>
        <a:lstStyle/>
        <a:p>
          <a:endParaRPr lang="en-GB"/>
        </a:p>
      </dgm:t>
    </dgm:pt>
    <dgm:pt modelId="{0B83E229-A674-400B-A94D-254887A25AF1}">
      <dgm:prSet phldrT="[Tekst]" custT="1"/>
      <dgm:spPr/>
      <dgm:t>
        <a:bodyPr/>
        <a:lstStyle/>
        <a:p>
          <a:r>
            <a:rPr lang="en-GB" sz="1400" dirty="0"/>
            <a:t>No deco</a:t>
          </a:r>
        </a:p>
      </dgm:t>
    </dgm:pt>
    <dgm:pt modelId="{7EC234CA-6176-409F-900B-B45D23962044}" type="parTrans" cxnId="{82D6137A-E019-4E97-8FCD-55AE74988361}">
      <dgm:prSet/>
      <dgm:spPr/>
      <dgm:t>
        <a:bodyPr/>
        <a:lstStyle/>
        <a:p>
          <a:endParaRPr lang="en-GB"/>
        </a:p>
      </dgm:t>
    </dgm:pt>
    <dgm:pt modelId="{C01A7AF3-5DC3-4D90-AA15-DBDEA4CBD8C6}" type="sibTrans" cxnId="{82D6137A-E019-4E97-8FCD-55AE74988361}">
      <dgm:prSet/>
      <dgm:spPr/>
      <dgm:t>
        <a:bodyPr/>
        <a:lstStyle/>
        <a:p>
          <a:endParaRPr lang="en-GB"/>
        </a:p>
      </dgm:t>
    </dgm:pt>
    <dgm:pt modelId="{2CCAAFE3-5854-49FC-AF40-17710CF98F35}">
      <dgm:prSet phldrT="[Tekst]" custT="1"/>
      <dgm:spPr/>
      <dgm:t>
        <a:bodyPr/>
        <a:lstStyle/>
        <a:p>
          <a:r>
            <a:rPr lang="en-GB" sz="1400" dirty="0"/>
            <a:t>Prof max 40 m</a:t>
          </a:r>
        </a:p>
      </dgm:t>
    </dgm:pt>
    <dgm:pt modelId="{FAB14346-A332-4B9F-849F-75DEAEEB4634}" type="parTrans" cxnId="{C3B948A5-D681-45EF-84DC-639463F43102}">
      <dgm:prSet/>
      <dgm:spPr/>
      <dgm:t>
        <a:bodyPr/>
        <a:lstStyle/>
        <a:p>
          <a:endParaRPr lang="en-GB"/>
        </a:p>
      </dgm:t>
    </dgm:pt>
    <dgm:pt modelId="{549A9F50-D4D0-482E-A790-DE8A3CCDF432}" type="sibTrans" cxnId="{C3B948A5-D681-45EF-84DC-639463F43102}">
      <dgm:prSet/>
      <dgm:spPr/>
      <dgm:t>
        <a:bodyPr/>
        <a:lstStyle/>
        <a:p>
          <a:endParaRPr lang="en-GB"/>
        </a:p>
      </dgm:t>
    </dgm:pt>
    <dgm:pt modelId="{17B6333F-7BE6-4157-B32A-251FB40A00BF}">
      <dgm:prSet phldrT="[Tekst]" custT="1"/>
      <dgm:spPr/>
      <dgm:t>
        <a:bodyPr/>
        <a:lstStyle/>
        <a:p>
          <a:r>
            <a:rPr lang="en-GB" sz="1400"/>
            <a:t>RSTC/CE/ISO</a:t>
          </a:r>
          <a:endParaRPr lang="en-GB" sz="1400" b="1" dirty="0"/>
        </a:p>
      </dgm:t>
    </dgm:pt>
    <dgm:pt modelId="{9958658E-F3BB-44E4-9FBA-2433D9DA1B15}" type="parTrans" cxnId="{C9E9402C-7DF3-4B0C-8D60-C17CB41C46AB}">
      <dgm:prSet/>
      <dgm:spPr/>
      <dgm:t>
        <a:bodyPr/>
        <a:lstStyle/>
        <a:p>
          <a:endParaRPr lang="en-GB"/>
        </a:p>
      </dgm:t>
    </dgm:pt>
    <dgm:pt modelId="{55A984AB-AE80-475C-80F6-93CE7489F35C}" type="sibTrans" cxnId="{C9E9402C-7DF3-4B0C-8D60-C17CB41C46AB}">
      <dgm:prSet/>
      <dgm:spPr/>
      <dgm:t>
        <a:bodyPr/>
        <a:lstStyle/>
        <a:p>
          <a:endParaRPr lang="en-GB"/>
        </a:p>
      </dgm:t>
    </dgm:pt>
    <dgm:pt modelId="{6248D8C9-241A-4614-986C-CE4C6CC00721}">
      <dgm:prSet custT="1"/>
      <dgm:spPr/>
      <dgm:t>
        <a:bodyPr/>
        <a:lstStyle/>
        <a:p>
          <a:r>
            <a:rPr lang="en-GB" sz="1400" dirty="0"/>
            <a:t>Prof max 70 m</a:t>
          </a:r>
        </a:p>
      </dgm:t>
    </dgm:pt>
    <dgm:pt modelId="{81AEA003-FA26-42C4-B806-158494CC5561}" type="parTrans" cxnId="{2352EA61-8B42-4F9C-9715-AD6A66B22B4F}">
      <dgm:prSet/>
      <dgm:spPr/>
      <dgm:t>
        <a:bodyPr/>
        <a:lstStyle/>
        <a:p>
          <a:endParaRPr lang="en-GB"/>
        </a:p>
      </dgm:t>
    </dgm:pt>
    <dgm:pt modelId="{0F298F93-6193-4E34-9516-01F3AB32DB59}" type="sibTrans" cxnId="{2352EA61-8B42-4F9C-9715-AD6A66B22B4F}">
      <dgm:prSet/>
      <dgm:spPr/>
      <dgm:t>
        <a:bodyPr/>
        <a:lstStyle/>
        <a:p>
          <a:endParaRPr lang="en-GB"/>
        </a:p>
      </dgm:t>
    </dgm:pt>
    <dgm:pt modelId="{DEDA96DE-8625-4DF8-BE5D-34075943BC5F}">
      <dgm:prSet phldrT="[Tekst]" custT="1"/>
      <dgm:spPr/>
      <dgm:t>
        <a:bodyPr/>
        <a:lstStyle/>
        <a:p>
          <a:r>
            <a:rPr lang="en-GB" sz="1400" dirty="0"/>
            <a:t>RSTC/CE/ISO</a:t>
          </a:r>
          <a:endParaRPr lang="en-GB" sz="1400" b="1" dirty="0"/>
        </a:p>
      </dgm:t>
    </dgm:pt>
    <dgm:pt modelId="{88DAC3C8-3800-4B01-9509-3972800D11AC}" type="parTrans" cxnId="{8218A158-517F-4869-94C8-4E3B30441519}">
      <dgm:prSet/>
      <dgm:spPr/>
      <dgm:t>
        <a:bodyPr/>
        <a:lstStyle/>
        <a:p>
          <a:endParaRPr lang="en-GB"/>
        </a:p>
      </dgm:t>
    </dgm:pt>
    <dgm:pt modelId="{9CEA01B5-CD65-4E8E-8B6B-92F484D53995}" type="sibTrans" cxnId="{8218A158-517F-4869-94C8-4E3B30441519}">
      <dgm:prSet/>
      <dgm:spPr/>
      <dgm:t>
        <a:bodyPr/>
        <a:lstStyle/>
        <a:p>
          <a:endParaRPr lang="en-GB"/>
        </a:p>
      </dgm:t>
    </dgm:pt>
    <dgm:pt modelId="{043B7771-8C8E-4CDD-82C4-BA62A4CB9E37}">
      <dgm:prSet custT="1"/>
      <dgm:spPr/>
      <dgm:t>
        <a:bodyPr/>
        <a:lstStyle/>
        <a:p>
          <a:r>
            <a:rPr lang="en-GB" sz="1400" dirty="0"/>
            <a:t>Prof max 100 m</a:t>
          </a:r>
        </a:p>
      </dgm:t>
    </dgm:pt>
    <dgm:pt modelId="{6DDFDCA9-904E-4058-B677-EC7CACD376B4}" type="parTrans" cxnId="{40C246E9-83B6-4394-ACED-3D7B19C23F03}">
      <dgm:prSet/>
      <dgm:spPr/>
      <dgm:t>
        <a:bodyPr/>
        <a:lstStyle/>
        <a:p>
          <a:endParaRPr lang="en-GB"/>
        </a:p>
      </dgm:t>
    </dgm:pt>
    <dgm:pt modelId="{B2AE9BDD-4CC3-4A0A-8F5F-3F0ACAE89DB5}" type="sibTrans" cxnId="{40C246E9-83B6-4394-ACED-3D7B19C23F03}">
      <dgm:prSet/>
      <dgm:spPr/>
      <dgm:t>
        <a:bodyPr/>
        <a:lstStyle/>
        <a:p>
          <a:endParaRPr lang="en-GB"/>
        </a:p>
      </dgm:t>
    </dgm:pt>
    <dgm:pt modelId="{8AB2166A-E29D-4BF8-AB28-5FD5E2B51460}">
      <dgm:prSet phldrT="[Tekst]" custT="1"/>
      <dgm:spPr/>
      <dgm:t>
        <a:bodyPr/>
        <a:lstStyle/>
        <a:p>
          <a:r>
            <a:rPr lang="en-GB" sz="1400" dirty="0"/>
            <a:t>RSTC/CE/ISO</a:t>
          </a:r>
          <a:endParaRPr lang="en-GB" sz="1400" b="1" dirty="0"/>
        </a:p>
      </dgm:t>
    </dgm:pt>
    <dgm:pt modelId="{D2B0FA36-3D95-4215-9A99-C3AC1BEF9F62}" type="parTrans" cxnId="{CAA638BF-1900-46CA-B1D2-90034F6FFA25}">
      <dgm:prSet/>
      <dgm:spPr/>
      <dgm:t>
        <a:bodyPr/>
        <a:lstStyle/>
        <a:p>
          <a:endParaRPr lang="en-GB"/>
        </a:p>
      </dgm:t>
    </dgm:pt>
    <dgm:pt modelId="{DCE95ADF-67A7-416C-841F-3150987675CC}" type="sibTrans" cxnId="{CAA638BF-1900-46CA-B1D2-90034F6FFA25}">
      <dgm:prSet/>
      <dgm:spPr/>
      <dgm:t>
        <a:bodyPr/>
        <a:lstStyle/>
        <a:p>
          <a:endParaRPr lang="en-GB"/>
        </a:p>
      </dgm:t>
    </dgm:pt>
    <dgm:pt modelId="{69A638FC-F41D-4C17-93C0-A5ECFC5D4B49}">
      <dgm:prSet custT="1"/>
      <dgm:spPr/>
      <dgm:t>
        <a:bodyPr/>
        <a:lstStyle/>
        <a:p>
          <a:r>
            <a:rPr lang="en-GB" sz="1400" dirty="0"/>
            <a:t>Prof max 120 m</a:t>
          </a:r>
        </a:p>
      </dgm:t>
    </dgm:pt>
    <dgm:pt modelId="{688C5354-4FF8-418A-9F95-5BDC9B9EDE30}" type="parTrans" cxnId="{E41A1DF3-6F81-4C41-8308-3529B6074E9F}">
      <dgm:prSet/>
      <dgm:spPr/>
      <dgm:t>
        <a:bodyPr/>
        <a:lstStyle/>
        <a:p>
          <a:endParaRPr lang="en-GB"/>
        </a:p>
      </dgm:t>
    </dgm:pt>
    <dgm:pt modelId="{9012CBD7-0D60-45FD-8CBC-275AA3CB5930}" type="sibTrans" cxnId="{E41A1DF3-6F81-4C41-8308-3529B6074E9F}">
      <dgm:prSet/>
      <dgm:spPr/>
      <dgm:t>
        <a:bodyPr/>
        <a:lstStyle/>
        <a:p>
          <a:endParaRPr lang="en-GB"/>
        </a:p>
      </dgm:t>
    </dgm:pt>
    <dgm:pt modelId="{C2B6F956-6390-4CDD-B511-F6004F1C2B8F}" type="pres">
      <dgm:prSet presAssocID="{993BAAF6-E0B0-42B9-AF48-47699878023A}" presName="Name0" presStyleCnt="0">
        <dgm:presLayoutVars>
          <dgm:dir/>
          <dgm:resizeHandles val="exact"/>
        </dgm:presLayoutVars>
      </dgm:prSet>
      <dgm:spPr/>
    </dgm:pt>
    <dgm:pt modelId="{36EBD07E-2CBD-47BA-9375-7BFB87DE1872}" type="pres">
      <dgm:prSet presAssocID="{80B7C598-BC50-4FCF-A625-CE4E1677DE04}" presName="node" presStyleLbl="node1" presStyleIdx="0" presStyleCnt="7" custScaleX="127238">
        <dgm:presLayoutVars>
          <dgm:bulletEnabled val="1"/>
        </dgm:presLayoutVars>
      </dgm:prSet>
      <dgm:spPr/>
    </dgm:pt>
    <dgm:pt modelId="{DE00F1D1-EF9E-41CF-B8C1-EBF362F920B4}" type="pres">
      <dgm:prSet presAssocID="{CBA6660B-9C2E-4D02-9428-23E01244072E}" presName="sibTrans" presStyleLbl="sibTrans1D1" presStyleIdx="0" presStyleCnt="6"/>
      <dgm:spPr/>
    </dgm:pt>
    <dgm:pt modelId="{4CA18078-0DCD-47F2-ABD9-B681C308CB39}" type="pres">
      <dgm:prSet presAssocID="{CBA6660B-9C2E-4D02-9428-23E01244072E}" presName="connectorText" presStyleLbl="sibTrans1D1" presStyleIdx="0" presStyleCnt="6"/>
      <dgm:spPr/>
    </dgm:pt>
    <dgm:pt modelId="{0A1B66AB-F37D-41BB-BDDA-EA07F66E8A58}" type="pres">
      <dgm:prSet presAssocID="{55312C05-85FF-4595-B223-5713A3C97C93}" presName="node" presStyleLbl="node1" presStyleIdx="1" presStyleCnt="7" custScaleX="113214">
        <dgm:presLayoutVars>
          <dgm:bulletEnabled val="1"/>
        </dgm:presLayoutVars>
      </dgm:prSet>
      <dgm:spPr/>
    </dgm:pt>
    <dgm:pt modelId="{8005D1AB-685A-4E42-B5AC-A89A16A43929}" type="pres">
      <dgm:prSet presAssocID="{7ADEB0D6-3799-49BF-BF02-7B66C942E88D}" presName="sibTrans" presStyleLbl="sibTrans1D1" presStyleIdx="1" presStyleCnt="6"/>
      <dgm:spPr/>
    </dgm:pt>
    <dgm:pt modelId="{A2556F21-9ADA-4B61-9123-ACFAF50D867B}" type="pres">
      <dgm:prSet presAssocID="{7ADEB0D6-3799-49BF-BF02-7B66C942E88D}" presName="connectorText" presStyleLbl="sibTrans1D1" presStyleIdx="1" presStyleCnt="6"/>
      <dgm:spPr/>
    </dgm:pt>
    <dgm:pt modelId="{F9412226-A96D-46A7-89EA-9FD12909769A}" type="pres">
      <dgm:prSet presAssocID="{331742E5-F18B-486A-A49F-B91C2B4C3A9E}" presName="node" presStyleLbl="node1" presStyleIdx="2" presStyleCnt="7" custScaleX="114682" custScaleY="111307">
        <dgm:presLayoutVars>
          <dgm:bulletEnabled val="1"/>
        </dgm:presLayoutVars>
      </dgm:prSet>
      <dgm:spPr/>
    </dgm:pt>
    <dgm:pt modelId="{7008CA37-8426-44E3-8F52-A4B7522BAE3D}" type="pres">
      <dgm:prSet presAssocID="{A269B703-A631-4894-B373-1454A9FB58A8}" presName="sibTrans" presStyleLbl="sibTrans1D1" presStyleIdx="2" presStyleCnt="6"/>
      <dgm:spPr/>
    </dgm:pt>
    <dgm:pt modelId="{73C66CE7-AFD6-4A81-B6CA-A93BA400DA9D}" type="pres">
      <dgm:prSet presAssocID="{A269B703-A631-4894-B373-1454A9FB58A8}" presName="connectorText" presStyleLbl="sibTrans1D1" presStyleIdx="2" presStyleCnt="6"/>
      <dgm:spPr/>
    </dgm:pt>
    <dgm:pt modelId="{600D39E6-C97B-44A4-A9C2-5FC607D278BE}" type="pres">
      <dgm:prSet presAssocID="{F285D0B3-0D2D-43E4-A182-05DC89D4E42E}" presName="node" presStyleLbl="node1" presStyleIdx="3" presStyleCnt="7" custScaleX="103271" custScaleY="118393">
        <dgm:presLayoutVars>
          <dgm:bulletEnabled val="1"/>
        </dgm:presLayoutVars>
      </dgm:prSet>
      <dgm:spPr/>
    </dgm:pt>
    <dgm:pt modelId="{C9BCE468-569B-48C9-89B7-3B80793A014A}" type="pres">
      <dgm:prSet presAssocID="{AA6B8CD8-5EE6-4AAB-A0CE-3005EC4FEB37}" presName="sibTrans" presStyleLbl="sibTrans1D1" presStyleIdx="3" presStyleCnt="6"/>
      <dgm:spPr/>
    </dgm:pt>
    <dgm:pt modelId="{39CAE6B0-2860-40E1-9CB1-A357056C0FD3}" type="pres">
      <dgm:prSet presAssocID="{AA6B8CD8-5EE6-4AAB-A0CE-3005EC4FEB37}" presName="connectorText" presStyleLbl="sibTrans1D1" presStyleIdx="3" presStyleCnt="6"/>
      <dgm:spPr/>
    </dgm:pt>
    <dgm:pt modelId="{A6A886F2-8F46-4512-8551-62D6989B80F1}" type="pres">
      <dgm:prSet presAssocID="{27E0D7A4-BFB4-4590-B87E-E7B8633189CC}" presName="node" presStyleLbl="node1" presStyleIdx="4" presStyleCnt="7" custScaleX="123855" custScaleY="118393">
        <dgm:presLayoutVars>
          <dgm:bulletEnabled val="1"/>
        </dgm:presLayoutVars>
      </dgm:prSet>
      <dgm:spPr/>
    </dgm:pt>
    <dgm:pt modelId="{48DBC97C-1F44-4EB7-8583-C0196D33A0F6}" type="pres">
      <dgm:prSet presAssocID="{2C16395B-7A12-4E2A-8596-B945077CF372}" presName="sibTrans" presStyleLbl="sibTrans1D1" presStyleIdx="4" presStyleCnt="6"/>
      <dgm:spPr/>
    </dgm:pt>
    <dgm:pt modelId="{BE9A7D19-7E66-4C0D-9C84-9601B3BA7754}" type="pres">
      <dgm:prSet presAssocID="{2C16395B-7A12-4E2A-8596-B945077CF372}" presName="connectorText" presStyleLbl="sibTrans1D1" presStyleIdx="4" presStyleCnt="6"/>
      <dgm:spPr/>
    </dgm:pt>
    <dgm:pt modelId="{0A1FE444-55C4-490C-A63A-33F38DF2FC3E}" type="pres">
      <dgm:prSet presAssocID="{E736F2C8-2507-4610-BD2B-F9605EB25D7D}" presName="node" presStyleLbl="node1" presStyleIdx="5" presStyleCnt="7" custScaleX="116794" custScaleY="118393">
        <dgm:presLayoutVars>
          <dgm:bulletEnabled val="1"/>
        </dgm:presLayoutVars>
      </dgm:prSet>
      <dgm:spPr/>
    </dgm:pt>
    <dgm:pt modelId="{248D71EA-B34E-4854-8BDB-B51292CF6042}" type="pres">
      <dgm:prSet presAssocID="{71A8550A-E61A-4B73-8021-4CDD79E16DB5}" presName="sibTrans" presStyleLbl="sibTrans1D1" presStyleIdx="5" presStyleCnt="6"/>
      <dgm:spPr/>
    </dgm:pt>
    <dgm:pt modelId="{17B8AC41-5436-4E3C-BBE8-57202E50CEEC}" type="pres">
      <dgm:prSet presAssocID="{71A8550A-E61A-4B73-8021-4CDD79E16DB5}" presName="connectorText" presStyleLbl="sibTrans1D1" presStyleIdx="5" presStyleCnt="6"/>
      <dgm:spPr/>
    </dgm:pt>
    <dgm:pt modelId="{1B979D6B-3092-4F53-A05F-503F0C9022A7}" type="pres">
      <dgm:prSet presAssocID="{94D69EDC-F186-4665-AB3A-CC6D29969851}" presName="node" presStyleLbl="node1" presStyleIdx="6" presStyleCnt="7" custScaleX="162501">
        <dgm:presLayoutVars>
          <dgm:bulletEnabled val="1"/>
        </dgm:presLayoutVars>
      </dgm:prSet>
      <dgm:spPr/>
    </dgm:pt>
  </dgm:ptLst>
  <dgm:cxnLst>
    <dgm:cxn modelId="{B31A3F00-C259-4F41-8FC2-497CF690B715}" type="presOf" srcId="{2C16395B-7A12-4E2A-8596-B945077CF372}" destId="{48DBC97C-1F44-4EB7-8583-C0196D33A0F6}" srcOrd="0" destOrd="0" presId="urn:microsoft.com/office/officeart/2005/8/layout/bProcess3"/>
    <dgm:cxn modelId="{CC212B08-2AA2-43AC-A9B0-4EB1CC295558}" srcId="{331742E5-F18B-486A-A49F-B91C2B4C3A9E}" destId="{442580DA-CC27-4230-9A55-934EC745E4A0}" srcOrd="1" destOrd="0" parTransId="{51A4F960-A498-439E-9709-49202A73ABCC}" sibTransId="{E5EED213-2D86-4C6C-B1E0-79CE6AE84858}"/>
    <dgm:cxn modelId="{1F624316-D4D6-45A5-9EBF-9D75BE965F39}" type="presOf" srcId="{27E0D7A4-BFB4-4590-B87E-E7B8633189CC}" destId="{A6A886F2-8F46-4512-8551-62D6989B80F1}" srcOrd="0" destOrd="0" presId="urn:microsoft.com/office/officeart/2005/8/layout/bProcess3"/>
    <dgm:cxn modelId="{8CC3E21A-F10C-471C-87E6-30CC7360CA28}" type="presOf" srcId="{331742E5-F18B-486A-A49F-B91C2B4C3A9E}" destId="{F9412226-A96D-46A7-89EA-9FD12909769A}" srcOrd="0" destOrd="0" presId="urn:microsoft.com/office/officeart/2005/8/layout/bProcess3"/>
    <dgm:cxn modelId="{FF8DC81B-D6A4-49CB-8A06-59D9C7F9FAB8}" srcId="{993BAAF6-E0B0-42B9-AF48-47699878023A}" destId="{F285D0B3-0D2D-43E4-A182-05DC89D4E42E}" srcOrd="3" destOrd="0" parTransId="{61A1826F-E995-4B68-9F17-AD10D935EAC8}" sibTransId="{AA6B8CD8-5EE6-4AAB-A0CE-3005EC4FEB37}"/>
    <dgm:cxn modelId="{0C25F71D-D8D9-4569-AA78-F5F9CD611F03}" type="presOf" srcId="{71A8550A-E61A-4B73-8021-4CDD79E16DB5}" destId="{248D71EA-B34E-4854-8BDB-B51292CF6042}" srcOrd="0" destOrd="0" presId="urn:microsoft.com/office/officeart/2005/8/layout/bProcess3"/>
    <dgm:cxn modelId="{1D6D6A27-B59B-4024-BC17-64366F5CC1A0}" type="presOf" srcId="{17B6333F-7BE6-4157-B32A-251FB40A00BF}" destId="{A6A886F2-8F46-4512-8551-62D6989B80F1}" srcOrd="0" destOrd="1" presId="urn:microsoft.com/office/officeart/2005/8/layout/bProcess3"/>
    <dgm:cxn modelId="{2A85A129-5933-410C-B9CA-06C235C8BCD1}" type="presOf" srcId="{7ADEB0D6-3799-49BF-BF02-7B66C942E88D}" destId="{A2556F21-9ADA-4B61-9123-ACFAF50D867B}" srcOrd="1" destOrd="0" presId="urn:microsoft.com/office/officeart/2005/8/layout/bProcess3"/>
    <dgm:cxn modelId="{C9E9402C-7DF3-4B0C-8D60-C17CB41C46AB}" srcId="{27E0D7A4-BFB4-4590-B87E-E7B8633189CC}" destId="{17B6333F-7BE6-4157-B32A-251FB40A00BF}" srcOrd="0" destOrd="0" parTransId="{9958658E-F3BB-44E4-9FBA-2433D9DA1B15}" sibTransId="{55A984AB-AE80-475C-80F6-93CE7489F35C}"/>
    <dgm:cxn modelId="{6F4EBA36-22AB-471A-99DF-51D4E7AF1C75}" type="presOf" srcId="{2C16395B-7A12-4E2A-8596-B945077CF372}" destId="{BE9A7D19-7E66-4C0D-9C84-9601B3BA7754}" srcOrd="1" destOrd="0" presId="urn:microsoft.com/office/officeart/2005/8/layout/bProcess3"/>
    <dgm:cxn modelId="{0FF14037-551F-4309-969D-B896F52CECE2}" type="presOf" srcId="{E736F2C8-2507-4610-BD2B-F9605EB25D7D}" destId="{0A1FE444-55C4-490C-A63A-33F38DF2FC3E}" srcOrd="0" destOrd="0" presId="urn:microsoft.com/office/officeart/2005/8/layout/bProcess3"/>
    <dgm:cxn modelId="{5A2BDB3A-EDD6-440B-AF3C-45CBE2AA328C}" type="presOf" srcId="{55312C05-85FF-4595-B223-5713A3C97C93}" destId="{0A1B66AB-F37D-41BB-BDDA-EA07F66E8A58}" srcOrd="0" destOrd="0" presId="urn:microsoft.com/office/officeart/2005/8/layout/bProcess3"/>
    <dgm:cxn modelId="{722B915C-828D-46C3-A68B-586301CED5A5}" srcId="{993BAAF6-E0B0-42B9-AF48-47699878023A}" destId="{E736F2C8-2507-4610-BD2B-F9605EB25D7D}" srcOrd="5" destOrd="0" parTransId="{2391D29A-0318-4318-BBB1-CF74C6AA523A}" sibTransId="{71A8550A-E61A-4B73-8021-4CDD79E16DB5}"/>
    <dgm:cxn modelId="{D0A0405F-48C2-4945-B836-3D12D3B39106}" type="presOf" srcId="{107454BE-4506-4A3F-9B33-C7842B8AD3CC}" destId="{600D39E6-C97B-44A4-A9C2-5FC607D278BE}" srcOrd="0" destOrd="3" presId="urn:microsoft.com/office/officeart/2005/8/layout/bProcess3"/>
    <dgm:cxn modelId="{8A85E95F-D97D-4F74-A6E8-50BB0651F618}" type="presOf" srcId="{CBA6660B-9C2E-4D02-9428-23E01244072E}" destId="{DE00F1D1-EF9E-41CF-B8C1-EBF362F920B4}" srcOrd="0" destOrd="0" presId="urn:microsoft.com/office/officeart/2005/8/layout/bProcess3"/>
    <dgm:cxn modelId="{2352EA61-8B42-4F9C-9715-AD6A66B22B4F}" srcId="{27E0D7A4-BFB4-4590-B87E-E7B8633189CC}" destId="{6248D8C9-241A-4614-986C-CE4C6CC00721}" srcOrd="1" destOrd="0" parTransId="{81AEA003-FA26-42C4-B806-158494CC5561}" sibTransId="{0F298F93-6193-4E34-9516-01F3AB32DB59}"/>
    <dgm:cxn modelId="{15A7A664-DCED-4B4E-8D77-C94E9389881E}" srcId="{993BAAF6-E0B0-42B9-AF48-47699878023A}" destId="{94D69EDC-F186-4665-AB3A-CC6D29969851}" srcOrd="6" destOrd="0" parTransId="{C356222C-CD7E-4079-BEEC-9603CC77FB10}" sibTransId="{0A88E93B-A85E-4178-B644-C5040FCAE68F}"/>
    <dgm:cxn modelId="{D4490665-69EE-4510-9573-3919E96796D1}" type="presOf" srcId="{993BAAF6-E0B0-42B9-AF48-47699878023A}" destId="{C2B6F956-6390-4CDD-B511-F6004F1C2B8F}" srcOrd="0" destOrd="0" presId="urn:microsoft.com/office/officeart/2005/8/layout/bProcess3"/>
    <dgm:cxn modelId="{02735268-9367-4063-88B6-B75807EA282D}" srcId="{993BAAF6-E0B0-42B9-AF48-47699878023A}" destId="{331742E5-F18B-486A-A49F-B91C2B4C3A9E}" srcOrd="2" destOrd="0" parTransId="{270BEE42-1C30-4E7C-871D-BE40E0D3C075}" sibTransId="{A269B703-A631-4894-B373-1454A9FB58A8}"/>
    <dgm:cxn modelId="{59751849-AC38-4349-BEB8-8B74DF6EF817}" type="presOf" srcId="{89AD9DBA-9B79-47A7-BEBA-97CE84B8760B}" destId="{36EBD07E-2CBD-47BA-9375-7BFB87DE1872}" srcOrd="0" destOrd="1" presId="urn:microsoft.com/office/officeart/2005/8/layout/bProcess3"/>
    <dgm:cxn modelId="{79CD8E4C-E4D0-4769-9A83-AB1317F7E06A}" srcId="{993BAAF6-E0B0-42B9-AF48-47699878023A}" destId="{55312C05-85FF-4595-B223-5713A3C97C93}" srcOrd="1" destOrd="0" parTransId="{6DE8EA12-30B9-47AC-92BD-F044BBEB23EA}" sibTransId="{7ADEB0D6-3799-49BF-BF02-7B66C942E88D}"/>
    <dgm:cxn modelId="{4A12D66C-1198-4745-BE14-CB9AD9640B12}" type="presOf" srcId="{7ADEB0D6-3799-49BF-BF02-7B66C942E88D}" destId="{8005D1AB-685A-4E42-B5AC-A89A16A43929}" srcOrd="0" destOrd="0" presId="urn:microsoft.com/office/officeart/2005/8/layout/bProcess3"/>
    <dgm:cxn modelId="{9E3DF84C-B14D-427E-B9EA-B79A70339535}" srcId="{F285D0B3-0D2D-43E4-A182-05DC89D4E42E}" destId="{107454BE-4506-4A3F-9B33-C7842B8AD3CC}" srcOrd="2" destOrd="0" parTransId="{1E09820E-B9D7-4C2E-BF80-344E3EBC7CFD}" sibTransId="{912E68E9-DB6B-413D-BE39-FF54B106A830}"/>
    <dgm:cxn modelId="{451AFD4D-9AF6-4F74-985F-91D0B1929C70}" type="presOf" srcId="{0B83E229-A674-400B-A94D-254887A25AF1}" destId="{F9412226-A96D-46A7-89EA-9FD12909769A}" srcOrd="0" destOrd="3" presId="urn:microsoft.com/office/officeart/2005/8/layout/bProcess3"/>
    <dgm:cxn modelId="{97ED1358-3127-4B2D-B35E-086E6A8E8C56}" srcId="{F285D0B3-0D2D-43E4-A182-05DC89D4E42E}" destId="{225EF55F-3636-4350-BF06-3C737FA2D9FE}" srcOrd="0" destOrd="0" parTransId="{64EEBC19-C0C1-4D54-8E6A-602E441CD9B9}" sibTransId="{3FECEB3E-1EAE-4B71-A599-F28B797A6478}"/>
    <dgm:cxn modelId="{0FFB7558-53DD-4C45-B779-3F33817F07FC}" type="presOf" srcId="{442580DA-CC27-4230-9A55-934EC745E4A0}" destId="{F9412226-A96D-46A7-89EA-9FD12909769A}" srcOrd="0" destOrd="2" presId="urn:microsoft.com/office/officeart/2005/8/layout/bProcess3"/>
    <dgm:cxn modelId="{8218A158-517F-4869-94C8-4E3B30441519}" srcId="{E736F2C8-2507-4610-BD2B-F9605EB25D7D}" destId="{DEDA96DE-8625-4DF8-BE5D-34075943BC5F}" srcOrd="0" destOrd="0" parTransId="{88DAC3C8-3800-4B01-9509-3972800D11AC}" sibTransId="{9CEA01B5-CD65-4E8E-8B6B-92F484D53995}"/>
    <dgm:cxn modelId="{82D6137A-E019-4E97-8FCD-55AE74988361}" srcId="{331742E5-F18B-486A-A49F-B91C2B4C3A9E}" destId="{0B83E229-A674-400B-A94D-254887A25AF1}" srcOrd="2" destOrd="0" parTransId="{7EC234CA-6176-409F-900B-B45D23962044}" sibTransId="{C01A7AF3-5DC3-4D90-AA15-DBDEA4CBD8C6}"/>
    <dgm:cxn modelId="{5917A27D-7BCB-4A7C-8029-F774AC19C874}" type="presOf" srcId="{6248D8C9-241A-4614-986C-CE4C6CC00721}" destId="{A6A886F2-8F46-4512-8551-62D6989B80F1}" srcOrd="0" destOrd="2" presId="urn:microsoft.com/office/officeart/2005/8/layout/bProcess3"/>
    <dgm:cxn modelId="{A210B58C-278C-4544-A561-FABBCB5D57A3}" type="presOf" srcId="{AA6B8CD8-5EE6-4AAB-A0CE-3005EC4FEB37}" destId="{39CAE6B0-2860-40E1-9CB1-A357056C0FD3}" srcOrd="1" destOrd="0" presId="urn:microsoft.com/office/officeart/2005/8/layout/bProcess3"/>
    <dgm:cxn modelId="{C5CAC490-E098-4E4D-9433-6A6EC55A828F}" type="presOf" srcId="{A269B703-A631-4894-B373-1454A9FB58A8}" destId="{73C66CE7-AFD6-4A81-B6CA-A93BA400DA9D}" srcOrd="1" destOrd="0" presId="urn:microsoft.com/office/officeart/2005/8/layout/bProcess3"/>
    <dgm:cxn modelId="{1C752D95-5E5D-4BFA-92BB-06666FBF43B6}" type="presOf" srcId="{A269B703-A631-4894-B373-1454A9FB58A8}" destId="{7008CA37-8426-44E3-8F52-A4B7522BAE3D}" srcOrd="0" destOrd="0" presId="urn:microsoft.com/office/officeart/2005/8/layout/bProcess3"/>
    <dgm:cxn modelId="{DFC21A97-99C3-42F0-8172-0D4347B65BD9}" type="presOf" srcId="{043B7771-8C8E-4CDD-82C4-BA62A4CB9E37}" destId="{0A1FE444-55C4-490C-A63A-33F38DF2FC3E}" srcOrd="0" destOrd="2" presId="urn:microsoft.com/office/officeart/2005/8/layout/bProcess3"/>
    <dgm:cxn modelId="{664CCD99-9EC4-4D17-AF74-2C99AE5CD9AC}" type="presOf" srcId="{71A8550A-E61A-4B73-8021-4CDD79E16DB5}" destId="{17B8AC41-5436-4E3C-BBE8-57202E50CEEC}" srcOrd="1" destOrd="0" presId="urn:microsoft.com/office/officeart/2005/8/layout/bProcess3"/>
    <dgm:cxn modelId="{21AEADA1-E04B-4FFD-ABC9-6D162DD4FB87}" srcId="{80B7C598-BC50-4FCF-A625-CE4E1677DE04}" destId="{89AD9DBA-9B79-47A7-BEBA-97CE84B8760B}" srcOrd="0" destOrd="0" parTransId="{4F23DCE9-1011-4841-B497-CB56F81E316C}" sibTransId="{916B8A66-60B8-467E-ACD0-8334EB37F3A1}"/>
    <dgm:cxn modelId="{C3B948A5-D681-45EF-84DC-639463F43102}" srcId="{F285D0B3-0D2D-43E4-A182-05DC89D4E42E}" destId="{2CCAAFE3-5854-49FC-AF40-17710CF98F35}" srcOrd="1" destOrd="0" parTransId="{FAB14346-A332-4B9F-849F-75DEAEEB4634}" sibTransId="{549A9F50-D4D0-482E-A790-DE8A3CCDF432}"/>
    <dgm:cxn modelId="{58DB5EA6-B4BE-4A0E-890B-AD1A53E44BCC}" type="presOf" srcId="{CBA6660B-9C2E-4D02-9428-23E01244072E}" destId="{4CA18078-0DCD-47F2-ABD9-B681C308CB39}" srcOrd="1" destOrd="0" presId="urn:microsoft.com/office/officeart/2005/8/layout/bProcess3"/>
    <dgm:cxn modelId="{0A0F0BA7-1E67-49C5-888B-5E9063D9C9DF}" type="presOf" srcId="{1B9B9D24-C9B3-42BA-ABC9-BC456F2CCA02}" destId="{0A1B66AB-F37D-41BB-BDDA-EA07F66E8A58}" srcOrd="0" destOrd="1" presId="urn:microsoft.com/office/officeart/2005/8/layout/bProcess3"/>
    <dgm:cxn modelId="{54B483B4-B2D2-40D4-81A0-3498D1A1A7B1}" srcId="{55312C05-85FF-4595-B223-5713A3C97C93}" destId="{1B9B9D24-C9B3-42BA-ABC9-BC456F2CCA02}" srcOrd="0" destOrd="0" parTransId="{832834D2-60C1-4674-A60C-03D16C34DBCD}" sibTransId="{D3ECE0C8-F959-4515-9EC9-E03D51F984AA}"/>
    <dgm:cxn modelId="{CAA638BF-1900-46CA-B1D2-90034F6FFA25}" srcId="{94D69EDC-F186-4665-AB3A-CC6D29969851}" destId="{8AB2166A-E29D-4BF8-AB28-5FD5E2B51460}" srcOrd="0" destOrd="0" parTransId="{D2B0FA36-3D95-4215-9A99-C3AC1BEF9F62}" sibTransId="{DCE95ADF-67A7-416C-841F-3150987675CC}"/>
    <dgm:cxn modelId="{1707B5CA-EFC4-4841-AE3E-B53E44833C8D}" type="presOf" srcId="{8AB2166A-E29D-4BF8-AB28-5FD5E2B51460}" destId="{1B979D6B-3092-4F53-A05F-503F0C9022A7}" srcOrd="0" destOrd="1" presId="urn:microsoft.com/office/officeart/2005/8/layout/bProcess3"/>
    <dgm:cxn modelId="{1287C2CA-4FFD-42C9-90A6-FF5735B6A0A5}" type="presOf" srcId="{F285D0B3-0D2D-43E4-A182-05DC89D4E42E}" destId="{600D39E6-C97B-44A4-A9C2-5FC607D278BE}" srcOrd="0" destOrd="0" presId="urn:microsoft.com/office/officeart/2005/8/layout/bProcess3"/>
    <dgm:cxn modelId="{C42A38D1-826A-4C47-93B1-2FE26876F49E}" type="presOf" srcId="{225EF55F-3636-4350-BF06-3C737FA2D9FE}" destId="{600D39E6-C97B-44A4-A9C2-5FC607D278BE}" srcOrd="0" destOrd="1" presId="urn:microsoft.com/office/officeart/2005/8/layout/bProcess3"/>
    <dgm:cxn modelId="{3A0772D2-BF1D-4B9E-9F64-A2D5C04D0477}" srcId="{993BAAF6-E0B0-42B9-AF48-47699878023A}" destId="{27E0D7A4-BFB4-4590-B87E-E7B8633189CC}" srcOrd="4" destOrd="0" parTransId="{6E6AA659-E440-453B-B7FF-121140190C7E}" sibTransId="{2C16395B-7A12-4E2A-8596-B945077CF372}"/>
    <dgm:cxn modelId="{55E958D6-5687-4D3C-876E-E18F4107576C}" type="presOf" srcId="{69A638FC-F41D-4C17-93C0-A5ECFC5D4B49}" destId="{1B979D6B-3092-4F53-A05F-503F0C9022A7}" srcOrd="0" destOrd="2" presId="urn:microsoft.com/office/officeart/2005/8/layout/bProcess3"/>
    <dgm:cxn modelId="{5D6307DC-2120-4A25-85A0-677AA06EB193}" srcId="{331742E5-F18B-486A-A49F-B91C2B4C3A9E}" destId="{5BB0172E-F8BC-43F6-9718-52A47FDA2B97}" srcOrd="0" destOrd="0" parTransId="{18AE88C3-4B2C-4BA4-BEE1-04CFA966C24A}" sibTransId="{B1158A5B-E9C4-4614-A062-FE80646CB706}"/>
    <dgm:cxn modelId="{92323EDF-EF7B-4FA8-B27C-AA4C33BA705C}" type="presOf" srcId="{2CCAAFE3-5854-49FC-AF40-17710CF98F35}" destId="{600D39E6-C97B-44A4-A9C2-5FC607D278BE}" srcOrd="0" destOrd="2" presId="urn:microsoft.com/office/officeart/2005/8/layout/bProcess3"/>
    <dgm:cxn modelId="{48276CE4-61E7-437A-9707-705DEBD30845}" type="presOf" srcId="{94D69EDC-F186-4665-AB3A-CC6D29969851}" destId="{1B979D6B-3092-4F53-A05F-503F0C9022A7}" srcOrd="0" destOrd="0" presId="urn:microsoft.com/office/officeart/2005/8/layout/bProcess3"/>
    <dgm:cxn modelId="{40C246E9-83B6-4394-ACED-3D7B19C23F03}" srcId="{E736F2C8-2507-4610-BD2B-F9605EB25D7D}" destId="{043B7771-8C8E-4CDD-82C4-BA62A4CB9E37}" srcOrd="1" destOrd="0" parTransId="{6DDFDCA9-904E-4058-B677-EC7CACD376B4}" sibTransId="{B2AE9BDD-4CC3-4A0A-8F5F-3F0ACAE89DB5}"/>
    <dgm:cxn modelId="{FAA24EEA-78EC-4616-89B8-022D7FAD447B}" srcId="{993BAAF6-E0B0-42B9-AF48-47699878023A}" destId="{80B7C598-BC50-4FCF-A625-CE4E1677DE04}" srcOrd="0" destOrd="0" parTransId="{F5A4A1EF-4F89-4484-B712-E7A723A87C17}" sibTransId="{CBA6660B-9C2E-4D02-9428-23E01244072E}"/>
    <dgm:cxn modelId="{CFA87AEE-6D10-48DE-93E8-A0E48CF2A0AA}" type="presOf" srcId="{AA6B8CD8-5EE6-4AAB-A0CE-3005EC4FEB37}" destId="{C9BCE468-569B-48C9-89B7-3B80793A014A}" srcOrd="0" destOrd="0" presId="urn:microsoft.com/office/officeart/2005/8/layout/bProcess3"/>
    <dgm:cxn modelId="{E41A1DF3-6F81-4C41-8308-3529B6074E9F}" srcId="{94D69EDC-F186-4665-AB3A-CC6D29969851}" destId="{69A638FC-F41D-4C17-93C0-A5ECFC5D4B49}" srcOrd="1" destOrd="0" parTransId="{688C5354-4FF8-418A-9F95-5BDC9B9EDE30}" sibTransId="{9012CBD7-0D60-45FD-8CBC-275AA3CB5930}"/>
    <dgm:cxn modelId="{388454FC-B511-4D50-A965-BEF2277B6DF0}" type="presOf" srcId="{5BB0172E-F8BC-43F6-9718-52A47FDA2B97}" destId="{F9412226-A96D-46A7-89EA-9FD12909769A}" srcOrd="0" destOrd="1" presId="urn:microsoft.com/office/officeart/2005/8/layout/bProcess3"/>
    <dgm:cxn modelId="{F335A9FC-A3CF-41EB-BB20-82D5AB144920}" type="presOf" srcId="{DEDA96DE-8625-4DF8-BE5D-34075943BC5F}" destId="{0A1FE444-55C4-490C-A63A-33F38DF2FC3E}" srcOrd="0" destOrd="1" presId="urn:microsoft.com/office/officeart/2005/8/layout/bProcess3"/>
    <dgm:cxn modelId="{DF49B6FC-16EC-4FDD-9E18-1A8BE0885F31}" type="presOf" srcId="{80B7C598-BC50-4FCF-A625-CE4E1677DE04}" destId="{36EBD07E-2CBD-47BA-9375-7BFB87DE1872}" srcOrd="0" destOrd="0" presId="urn:microsoft.com/office/officeart/2005/8/layout/bProcess3"/>
    <dgm:cxn modelId="{6E993BC3-3847-4FAC-9B59-88480C3E8B21}" type="presParOf" srcId="{C2B6F956-6390-4CDD-B511-F6004F1C2B8F}" destId="{36EBD07E-2CBD-47BA-9375-7BFB87DE1872}" srcOrd="0" destOrd="0" presId="urn:microsoft.com/office/officeart/2005/8/layout/bProcess3"/>
    <dgm:cxn modelId="{D2A786FF-A85F-492B-9689-441934CB8BCF}" type="presParOf" srcId="{C2B6F956-6390-4CDD-B511-F6004F1C2B8F}" destId="{DE00F1D1-EF9E-41CF-B8C1-EBF362F920B4}" srcOrd="1" destOrd="0" presId="urn:microsoft.com/office/officeart/2005/8/layout/bProcess3"/>
    <dgm:cxn modelId="{DF8A7795-0487-41C6-B9B3-1E807DE7C33A}" type="presParOf" srcId="{DE00F1D1-EF9E-41CF-B8C1-EBF362F920B4}" destId="{4CA18078-0DCD-47F2-ABD9-B681C308CB39}" srcOrd="0" destOrd="0" presId="urn:microsoft.com/office/officeart/2005/8/layout/bProcess3"/>
    <dgm:cxn modelId="{8A8CB2DC-27E5-4D83-B9EE-5E30136221B0}" type="presParOf" srcId="{C2B6F956-6390-4CDD-B511-F6004F1C2B8F}" destId="{0A1B66AB-F37D-41BB-BDDA-EA07F66E8A58}" srcOrd="2" destOrd="0" presId="urn:microsoft.com/office/officeart/2005/8/layout/bProcess3"/>
    <dgm:cxn modelId="{F6F9DC02-DCE3-4C8E-81E8-EEF7B767DF0D}" type="presParOf" srcId="{C2B6F956-6390-4CDD-B511-F6004F1C2B8F}" destId="{8005D1AB-685A-4E42-B5AC-A89A16A43929}" srcOrd="3" destOrd="0" presId="urn:microsoft.com/office/officeart/2005/8/layout/bProcess3"/>
    <dgm:cxn modelId="{4B645F01-DDEB-4B34-AD03-16F2BA57EF44}" type="presParOf" srcId="{8005D1AB-685A-4E42-B5AC-A89A16A43929}" destId="{A2556F21-9ADA-4B61-9123-ACFAF50D867B}" srcOrd="0" destOrd="0" presId="urn:microsoft.com/office/officeart/2005/8/layout/bProcess3"/>
    <dgm:cxn modelId="{CB9643BF-F4F7-462F-AAA7-40E6BB0372A7}" type="presParOf" srcId="{C2B6F956-6390-4CDD-B511-F6004F1C2B8F}" destId="{F9412226-A96D-46A7-89EA-9FD12909769A}" srcOrd="4" destOrd="0" presId="urn:microsoft.com/office/officeart/2005/8/layout/bProcess3"/>
    <dgm:cxn modelId="{3F50AD4F-BC82-4AA3-88F3-8077F4FADD1A}" type="presParOf" srcId="{C2B6F956-6390-4CDD-B511-F6004F1C2B8F}" destId="{7008CA37-8426-44E3-8F52-A4B7522BAE3D}" srcOrd="5" destOrd="0" presId="urn:microsoft.com/office/officeart/2005/8/layout/bProcess3"/>
    <dgm:cxn modelId="{D4076CF2-146F-49E2-BCE4-3D4085E6F891}" type="presParOf" srcId="{7008CA37-8426-44E3-8F52-A4B7522BAE3D}" destId="{73C66CE7-AFD6-4A81-B6CA-A93BA400DA9D}" srcOrd="0" destOrd="0" presId="urn:microsoft.com/office/officeart/2005/8/layout/bProcess3"/>
    <dgm:cxn modelId="{57A6A771-0511-4819-9799-51A120864183}" type="presParOf" srcId="{C2B6F956-6390-4CDD-B511-F6004F1C2B8F}" destId="{600D39E6-C97B-44A4-A9C2-5FC607D278BE}" srcOrd="6" destOrd="0" presId="urn:microsoft.com/office/officeart/2005/8/layout/bProcess3"/>
    <dgm:cxn modelId="{D5AEA69D-40A4-40F4-A72D-AF80A1916196}" type="presParOf" srcId="{C2B6F956-6390-4CDD-B511-F6004F1C2B8F}" destId="{C9BCE468-569B-48C9-89B7-3B80793A014A}" srcOrd="7" destOrd="0" presId="urn:microsoft.com/office/officeart/2005/8/layout/bProcess3"/>
    <dgm:cxn modelId="{F7908F62-7A25-4C4A-A35D-0C4C6B2DBB65}" type="presParOf" srcId="{C9BCE468-569B-48C9-89B7-3B80793A014A}" destId="{39CAE6B0-2860-40E1-9CB1-A357056C0FD3}" srcOrd="0" destOrd="0" presId="urn:microsoft.com/office/officeart/2005/8/layout/bProcess3"/>
    <dgm:cxn modelId="{77231080-AD98-456A-9B20-F524075205FA}" type="presParOf" srcId="{C2B6F956-6390-4CDD-B511-F6004F1C2B8F}" destId="{A6A886F2-8F46-4512-8551-62D6989B80F1}" srcOrd="8" destOrd="0" presId="urn:microsoft.com/office/officeart/2005/8/layout/bProcess3"/>
    <dgm:cxn modelId="{7ABBC346-92E6-48AF-AF70-30F65676978B}" type="presParOf" srcId="{C2B6F956-6390-4CDD-B511-F6004F1C2B8F}" destId="{48DBC97C-1F44-4EB7-8583-C0196D33A0F6}" srcOrd="9" destOrd="0" presId="urn:microsoft.com/office/officeart/2005/8/layout/bProcess3"/>
    <dgm:cxn modelId="{DDBD242C-234C-407C-AB7F-B291266D19A3}" type="presParOf" srcId="{48DBC97C-1F44-4EB7-8583-C0196D33A0F6}" destId="{BE9A7D19-7E66-4C0D-9C84-9601B3BA7754}" srcOrd="0" destOrd="0" presId="urn:microsoft.com/office/officeart/2005/8/layout/bProcess3"/>
    <dgm:cxn modelId="{3A5843F6-15C5-409F-A1AA-87BC1222CFC1}" type="presParOf" srcId="{C2B6F956-6390-4CDD-B511-F6004F1C2B8F}" destId="{0A1FE444-55C4-490C-A63A-33F38DF2FC3E}" srcOrd="10" destOrd="0" presId="urn:microsoft.com/office/officeart/2005/8/layout/bProcess3"/>
    <dgm:cxn modelId="{275F0B98-5FD2-4598-9BCD-5C0A06606AFD}" type="presParOf" srcId="{C2B6F956-6390-4CDD-B511-F6004F1C2B8F}" destId="{248D71EA-B34E-4854-8BDB-B51292CF6042}" srcOrd="11" destOrd="0" presId="urn:microsoft.com/office/officeart/2005/8/layout/bProcess3"/>
    <dgm:cxn modelId="{38BBC729-5B48-4130-8EA7-17658C73C36D}" type="presParOf" srcId="{248D71EA-B34E-4854-8BDB-B51292CF6042}" destId="{17B8AC41-5436-4E3C-BBE8-57202E50CEEC}" srcOrd="0" destOrd="0" presId="urn:microsoft.com/office/officeart/2005/8/layout/bProcess3"/>
    <dgm:cxn modelId="{2492CF59-82E1-489A-B49C-C72BFF07DF88}" type="presParOf" srcId="{C2B6F956-6390-4CDD-B511-F6004F1C2B8F}" destId="{1B979D6B-3092-4F53-A05F-503F0C9022A7}"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93BAAF6-E0B0-42B9-AF48-47699878023A}"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80B7C598-BC50-4FCF-A625-CE4E1677DE04}">
      <dgm:prSet phldrT="[Tekst]" custT="1"/>
      <dgm:spPr>
        <a:solidFill>
          <a:schemeClr val="accent6"/>
        </a:solidFill>
      </dgm:spPr>
      <dgm:t>
        <a:bodyPr/>
        <a:lstStyle/>
        <a:p>
          <a:r>
            <a:rPr lang="en-GB" sz="1200" b="1" dirty="0">
              <a:solidFill>
                <a:srgbClr val="002060"/>
              </a:solidFill>
            </a:rPr>
            <a:t>Advanced </a:t>
          </a:r>
          <a:r>
            <a:rPr lang="en-GB" sz="1200" b="1" dirty="0" err="1">
              <a:solidFill>
                <a:srgbClr val="002060"/>
              </a:solidFill>
            </a:rPr>
            <a:t>Openwater</a:t>
          </a:r>
          <a:endParaRPr lang="en-GB" sz="1200" b="1" dirty="0">
            <a:solidFill>
              <a:srgbClr val="002060"/>
            </a:solidFill>
          </a:endParaRPr>
        </a:p>
        <a:p>
          <a:r>
            <a:rPr lang="en-GB" sz="1200" b="1" dirty="0">
              <a:solidFill>
                <a:srgbClr val="002060"/>
              </a:solidFill>
            </a:rPr>
            <a:t>Et/</a:t>
          </a:r>
          <a:r>
            <a:rPr lang="en-GB" sz="1200" b="1" dirty="0" err="1">
              <a:solidFill>
                <a:srgbClr val="002060"/>
              </a:solidFill>
            </a:rPr>
            <a:t>ou</a:t>
          </a:r>
          <a:r>
            <a:rPr lang="en-GB" sz="1200" b="1" dirty="0">
              <a:solidFill>
                <a:srgbClr val="002060"/>
              </a:solidFill>
            </a:rPr>
            <a:t> Deep Deco </a:t>
          </a:r>
          <a:r>
            <a:rPr lang="en-GB" sz="1400" b="1" dirty="0">
              <a:solidFill>
                <a:srgbClr val="002060"/>
              </a:solidFill>
            </a:rPr>
            <a:t>diver </a:t>
          </a:r>
        </a:p>
      </dgm:t>
    </dgm:pt>
    <dgm:pt modelId="{F5A4A1EF-4F89-4484-B712-E7A723A87C17}" type="parTrans" cxnId="{FAA24EEA-78EC-4616-89B8-022D7FAD447B}">
      <dgm:prSet/>
      <dgm:spPr/>
      <dgm:t>
        <a:bodyPr/>
        <a:lstStyle/>
        <a:p>
          <a:endParaRPr lang="en-GB"/>
        </a:p>
      </dgm:t>
    </dgm:pt>
    <dgm:pt modelId="{CBA6660B-9C2E-4D02-9428-23E01244072E}" type="sibTrans" cxnId="{FAA24EEA-78EC-4616-89B8-022D7FAD447B}">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331742E5-F18B-486A-A49F-B91C2B4C3A9E}">
      <dgm:prSet phldrT="[Tekst]" custT="1"/>
      <dgm:spPr/>
      <dgm:t>
        <a:bodyPr/>
        <a:lstStyle/>
        <a:p>
          <a:r>
            <a:rPr lang="en-GB" sz="2000" b="1" dirty="0">
              <a:solidFill>
                <a:schemeClr val="tx2">
                  <a:lumMod val="60000"/>
                  <a:lumOff val="40000"/>
                </a:schemeClr>
              </a:solidFill>
            </a:rPr>
            <a:t>INTRO TO Cave diver</a:t>
          </a:r>
        </a:p>
      </dgm:t>
    </dgm:pt>
    <dgm:pt modelId="{270BEE42-1C30-4E7C-871D-BE40E0D3C075}" type="parTrans" cxnId="{02735268-9367-4063-88B6-B75807EA282D}">
      <dgm:prSet/>
      <dgm:spPr/>
      <dgm:t>
        <a:bodyPr/>
        <a:lstStyle/>
        <a:p>
          <a:endParaRPr lang="en-GB"/>
        </a:p>
      </dgm:t>
    </dgm:pt>
    <dgm:pt modelId="{A269B703-A631-4894-B373-1454A9FB58A8}" type="sibTrans" cxnId="{02735268-9367-4063-88B6-B75807EA282D}">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89AD9DBA-9B79-47A7-BEBA-97CE84B8760B}">
      <dgm:prSet phldrT="[Tekst]"/>
      <dgm:spPr>
        <a:solidFill>
          <a:schemeClr val="accent6"/>
        </a:solidFill>
      </dgm:spPr>
      <dgm:t>
        <a:bodyPr/>
        <a:lstStyle/>
        <a:p>
          <a:r>
            <a:rPr lang="en-GB" sz="1400" dirty="0"/>
            <a:t>RSTC/CE/ISO</a:t>
          </a:r>
        </a:p>
      </dgm:t>
    </dgm:pt>
    <dgm:pt modelId="{4F23DCE9-1011-4841-B497-CB56F81E316C}" type="parTrans" cxnId="{21AEADA1-E04B-4FFD-ABC9-6D162DD4FB87}">
      <dgm:prSet/>
      <dgm:spPr/>
      <dgm:t>
        <a:bodyPr/>
        <a:lstStyle/>
        <a:p>
          <a:endParaRPr lang="en-GB"/>
        </a:p>
      </dgm:t>
    </dgm:pt>
    <dgm:pt modelId="{916B8A66-60B8-467E-ACD0-8334EB37F3A1}" type="sibTrans" cxnId="{21AEADA1-E04B-4FFD-ABC9-6D162DD4FB87}">
      <dgm:prSet/>
      <dgm:spPr/>
      <dgm:t>
        <a:bodyPr/>
        <a:lstStyle/>
        <a:p>
          <a:endParaRPr lang="en-GB"/>
        </a:p>
      </dgm:t>
    </dgm:pt>
    <dgm:pt modelId="{F285D0B3-0D2D-43E4-A182-05DC89D4E42E}">
      <dgm:prSet phldrT="[Tekst]" custT="1"/>
      <dgm:spPr/>
      <dgm:t>
        <a:bodyPr/>
        <a:lstStyle/>
        <a:p>
          <a:r>
            <a:rPr lang="en-GB" sz="2000" b="1" dirty="0">
              <a:solidFill>
                <a:schemeClr val="tx2">
                  <a:lumMod val="60000"/>
                  <a:lumOff val="40000"/>
                </a:schemeClr>
              </a:solidFill>
            </a:rPr>
            <a:t>Cave Diver</a:t>
          </a:r>
        </a:p>
      </dgm:t>
    </dgm:pt>
    <dgm:pt modelId="{61A1826F-E995-4B68-9F17-AD10D935EAC8}" type="parTrans" cxnId="{FF8DC81B-D6A4-49CB-8A06-59D9C7F9FAB8}">
      <dgm:prSet/>
      <dgm:spPr/>
      <dgm:t>
        <a:bodyPr/>
        <a:lstStyle/>
        <a:p>
          <a:endParaRPr lang="en-GB"/>
        </a:p>
      </dgm:t>
    </dgm:pt>
    <dgm:pt modelId="{AA6B8CD8-5EE6-4AAB-A0CE-3005EC4FEB37}" type="sibTrans" cxnId="{FF8DC81B-D6A4-49CB-8A06-59D9C7F9FAB8}">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55312C05-85FF-4595-B223-5713A3C97C93}">
      <dgm:prSet phldrT="[Tekst]" custT="1"/>
      <dgm:spPr/>
      <dgm:t>
        <a:bodyPr/>
        <a:lstStyle/>
        <a:p>
          <a:r>
            <a:rPr lang="en-GB" sz="2000" b="1" dirty="0">
              <a:solidFill>
                <a:schemeClr val="tx2">
                  <a:lumMod val="60000"/>
                  <a:lumOff val="40000"/>
                </a:schemeClr>
              </a:solidFill>
            </a:rPr>
            <a:t>Cavern Diver</a:t>
          </a:r>
        </a:p>
      </dgm:t>
    </dgm:pt>
    <dgm:pt modelId="{6DE8EA12-30B9-47AC-92BD-F044BBEB23EA}" type="parTrans" cxnId="{79CD8E4C-E4D0-4769-9A83-AB1317F7E06A}">
      <dgm:prSet/>
      <dgm:spPr/>
      <dgm:t>
        <a:bodyPr/>
        <a:lstStyle/>
        <a:p>
          <a:endParaRPr lang="en-GB"/>
        </a:p>
      </dgm:t>
    </dgm:pt>
    <dgm:pt modelId="{7ADEB0D6-3799-49BF-BF02-7B66C942E88D}" type="sibTrans" cxnId="{79CD8E4C-E4D0-4769-9A83-AB1317F7E06A}">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08982E4D-406F-446E-BE0D-599853CD7FDA}">
      <dgm:prSet phldrT="[Tekst]"/>
      <dgm:spPr>
        <a:solidFill>
          <a:schemeClr val="accent6"/>
        </a:solidFill>
      </dgm:spPr>
      <dgm:t>
        <a:bodyPr/>
        <a:lstStyle/>
        <a:p>
          <a:r>
            <a:rPr lang="en-GB" sz="1400" dirty="0"/>
            <a:t>OC et CCR</a:t>
          </a:r>
        </a:p>
      </dgm:t>
    </dgm:pt>
    <dgm:pt modelId="{5397D395-D2A4-4E37-A9DB-E621BACED4AF}" type="parTrans" cxnId="{4E01A56B-3CA4-4E5D-B140-19B1ACA6EFFA}">
      <dgm:prSet/>
      <dgm:spPr/>
      <dgm:t>
        <a:bodyPr/>
        <a:lstStyle/>
        <a:p>
          <a:endParaRPr lang="en-GB"/>
        </a:p>
      </dgm:t>
    </dgm:pt>
    <dgm:pt modelId="{AB6E6BD9-D26B-43C8-AFA5-F2DE59AB9367}" type="sibTrans" cxnId="{4E01A56B-3CA4-4E5D-B140-19B1ACA6EFFA}">
      <dgm:prSet/>
      <dgm:spPr/>
      <dgm:t>
        <a:bodyPr/>
        <a:lstStyle/>
        <a:p>
          <a:endParaRPr lang="en-GB"/>
        </a:p>
      </dgm:t>
    </dgm:pt>
    <dgm:pt modelId="{C2B6F956-6390-4CDD-B511-F6004F1C2B8F}" type="pres">
      <dgm:prSet presAssocID="{993BAAF6-E0B0-42B9-AF48-47699878023A}" presName="Name0" presStyleCnt="0">
        <dgm:presLayoutVars>
          <dgm:dir/>
          <dgm:resizeHandles val="exact"/>
        </dgm:presLayoutVars>
      </dgm:prSet>
      <dgm:spPr/>
    </dgm:pt>
    <dgm:pt modelId="{36EBD07E-2CBD-47BA-9375-7BFB87DE1872}" type="pres">
      <dgm:prSet presAssocID="{80B7C598-BC50-4FCF-A625-CE4E1677DE04}" presName="node" presStyleLbl="node1" presStyleIdx="0" presStyleCnt="4" custScaleX="116363">
        <dgm:presLayoutVars>
          <dgm:bulletEnabled val="1"/>
        </dgm:presLayoutVars>
      </dgm:prSet>
      <dgm:spPr/>
    </dgm:pt>
    <dgm:pt modelId="{DE00F1D1-EF9E-41CF-B8C1-EBF362F920B4}" type="pres">
      <dgm:prSet presAssocID="{CBA6660B-9C2E-4D02-9428-23E01244072E}" presName="sibTrans" presStyleLbl="sibTrans1D1" presStyleIdx="0" presStyleCnt="3"/>
      <dgm:spPr/>
    </dgm:pt>
    <dgm:pt modelId="{4CA18078-0DCD-47F2-ABD9-B681C308CB39}" type="pres">
      <dgm:prSet presAssocID="{CBA6660B-9C2E-4D02-9428-23E01244072E}" presName="connectorText" presStyleLbl="sibTrans1D1" presStyleIdx="0" presStyleCnt="3"/>
      <dgm:spPr/>
    </dgm:pt>
    <dgm:pt modelId="{0A1B66AB-F37D-41BB-BDDA-EA07F66E8A58}" type="pres">
      <dgm:prSet presAssocID="{55312C05-85FF-4595-B223-5713A3C97C93}" presName="node" presStyleLbl="node1" presStyleIdx="1" presStyleCnt="4">
        <dgm:presLayoutVars>
          <dgm:bulletEnabled val="1"/>
        </dgm:presLayoutVars>
      </dgm:prSet>
      <dgm:spPr/>
    </dgm:pt>
    <dgm:pt modelId="{8005D1AB-685A-4E42-B5AC-A89A16A43929}" type="pres">
      <dgm:prSet presAssocID="{7ADEB0D6-3799-49BF-BF02-7B66C942E88D}" presName="sibTrans" presStyleLbl="sibTrans1D1" presStyleIdx="1" presStyleCnt="3"/>
      <dgm:spPr/>
    </dgm:pt>
    <dgm:pt modelId="{A2556F21-9ADA-4B61-9123-ACFAF50D867B}" type="pres">
      <dgm:prSet presAssocID="{7ADEB0D6-3799-49BF-BF02-7B66C942E88D}" presName="connectorText" presStyleLbl="sibTrans1D1" presStyleIdx="1" presStyleCnt="3"/>
      <dgm:spPr/>
    </dgm:pt>
    <dgm:pt modelId="{F9412226-A96D-46A7-89EA-9FD12909769A}" type="pres">
      <dgm:prSet presAssocID="{331742E5-F18B-486A-A49F-B91C2B4C3A9E}" presName="node" presStyleLbl="node1" presStyleIdx="2" presStyleCnt="4" custScaleX="114682">
        <dgm:presLayoutVars>
          <dgm:bulletEnabled val="1"/>
        </dgm:presLayoutVars>
      </dgm:prSet>
      <dgm:spPr/>
    </dgm:pt>
    <dgm:pt modelId="{7008CA37-8426-44E3-8F52-A4B7522BAE3D}" type="pres">
      <dgm:prSet presAssocID="{A269B703-A631-4894-B373-1454A9FB58A8}" presName="sibTrans" presStyleLbl="sibTrans1D1" presStyleIdx="2" presStyleCnt="3"/>
      <dgm:spPr/>
    </dgm:pt>
    <dgm:pt modelId="{73C66CE7-AFD6-4A81-B6CA-A93BA400DA9D}" type="pres">
      <dgm:prSet presAssocID="{A269B703-A631-4894-B373-1454A9FB58A8}" presName="connectorText" presStyleLbl="sibTrans1D1" presStyleIdx="2" presStyleCnt="3"/>
      <dgm:spPr/>
    </dgm:pt>
    <dgm:pt modelId="{600D39E6-C97B-44A4-A9C2-5FC607D278BE}" type="pres">
      <dgm:prSet presAssocID="{F285D0B3-0D2D-43E4-A182-05DC89D4E42E}" presName="node" presStyleLbl="node1" presStyleIdx="3" presStyleCnt="4">
        <dgm:presLayoutVars>
          <dgm:bulletEnabled val="1"/>
        </dgm:presLayoutVars>
      </dgm:prSet>
      <dgm:spPr/>
    </dgm:pt>
  </dgm:ptLst>
  <dgm:cxnLst>
    <dgm:cxn modelId="{8CC3E21A-F10C-471C-87E6-30CC7360CA28}" type="presOf" srcId="{331742E5-F18B-486A-A49F-B91C2B4C3A9E}" destId="{F9412226-A96D-46A7-89EA-9FD12909769A}" srcOrd="0" destOrd="0" presId="urn:microsoft.com/office/officeart/2005/8/layout/bProcess3"/>
    <dgm:cxn modelId="{FF8DC81B-D6A4-49CB-8A06-59D9C7F9FAB8}" srcId="{993BAAF6-E0B0-42B9-AF48-47699878023A}" destId="{F285D0B3-0D2D-43E4-A182-05DC89D4E42E}" srcOrd="3" destOrd="0" parTransId="{61A1826F-E995-4B68-9F17-AD10D935EAC8}" sibTransId="{AA6B8CD8-5EE6-4AAB-A0CE-3005EC4FEB37}"/>
    <dgm:cxn modelId="{2A85A129-5933-410C-B9CA-06C235C8BCD1}" type="presOf" srcId="{7ADEB0D6-3799-49BF-BF02-7B66C942E88D}" destId="{A2556F21-9ADA-4B61-9123-ACFAF50D867B}" srcOrd="1" destOrd="0" presId="urn:microsoft.com/office/officeart/2005/8/layout/bProcess3"/>
    <dgm:cxn modelId="{5A2BDB3A-EDD6-440B-AF3C-45CBE2AA328C}" type="presOf" srcId="{55312C05-85FF-4595-B223-5713A3C97C93}" destId="{0A1B66AB-F37D-41BB-BDDA-EA07F66E8A58}" srcOrd="0" destOrd="0" presId="urn:microsoft.com/office/officeart/2005/8/layout/bProcess3"/>
    <dgm:cxn modelId="{8A85E95F-D97D-4F74-A6E8-50BB0651F618}" type="presOf" srcId="{CBA6660B-9C2E-4D02-9428-23E01244072E}" destId="{DE00F1D1-EF9E-41CF-B8C1-EBF362F920B4}" srcOrd="0" destOrd="0" presId="urn:microsoft.com/office/officeart/2005/8/layout/bProcess3"/>
    <dgm:cxn modelId="{D4490665-69EE-4510-9573-3919E96796D1}" type="presOf" srcId="{993BAAF6-E0B0-42B9-AF48-47699878023A}" destId="{C2B6F956-6390-4CDD-B511-F6004F1C2B8F}" srcOrd="0" destOrd="0" presId="urn:microsoft.com/office/officeart/2005/8/layout/bProcess3"/>
    <dgm:cxn modelId="{02735268-9367-4063-88B6-B75807EA282D}" srcId="{993BAAF6-E0B0-42B9-AF48-47699878023A}" destId="{331742E5-F18B-486A-A49F-B91C2B4C3A9E}" srcOrd="2" destOrd="0" parTransId="{270BEE42-1C30-4E7C-871D-BE40E0D3C075}" sibTransId="{A269B703-A631-4894-B373-1454A9FB58A8}"/>
    <dgm:cxn modelId="{59751849-AC38-4349-BEB8-8B74DF6EF817}" type="presOf" srcId="{89AD9DBA-9B79-47A7-BEBA-97CE84B8760B}" destId="{36EBD07E-2CBD-47BA-9375-7BFB87DE1872}" srcOrd="0" destOrd="1" presId="urn:microsoft.com/office/officeart/2005/8/layout/bProcess3"/>
    <dgm:cxn modelId="{4E01A56B-3CA4-4E5D-B140-19B1ACA6EFFA}" srcId="{80B7C598-BC50-4FCF-A625-CE4E1677DE04}" destId="{08982E4D-406F-446E-BE0D-599853CD7FDA}" srcOrd="1" destOrd="0" parTransId="{5397D395-D2A4-4E37-A9DB-E621BACED4AF}" sibTransId="{AB6E6BD9-D26B-43C8-AFA5-F2DE59AB9367}"/>
    <dgm:cxn modelId="{79CD8E4C-E4D0-4769-9A83-AB1317F7E06A}" srcId="{993BAAF6-E0B0-42B9-AF48-47699878023A}" destId="{55312C05-85FF-4595-B223-5713A3C97C93}" srcOrd="1" destOrd="0" parTransId="{6DE8EA12-30B9-47AC-92BD-F044BBEB23EA}" sibTransId="{7ADEB0D6-3799-49BF-BF02-7B66C942E88D}"/>
    <dgm:cxn modelId="{4A12D66C-1198-4745-BE14-CB9AD9640B12}" type="presOf" srcId="{7ADEB0D6-3799-49BF-BF02-7B66C942E88D}" destId="{8005D1AB-685A-4E42-B5AC-A89A16A43929}" srcOrd="0" destOrd="0" presId="urn:microsoft.com/office/officeart/2005/8/layout/bProcess3"/>
    <dgm:cxn modelId="{C5CAC490-E098-4E4D-9433-6A6EC55A828F}" type="presOf" srcId="{A269B703-A631-4894-B373-1454A9FB58A8}" destId="{73C66CE7-AFD6-4A81-B6CA-A93BA400DA9D}" srcOrd="1" destOrd="0" presId="urn:microsoft.com/office/officeart/2005/8/layout/bProcess3"/>
    <dgm:cxn modelId="{018FFF93-33B0-4FC9-9B46-3E10CB2FA086}" type="presOf" srcId="{08982E4D-406F-446E-BE0D-599853CD7FDA}" destId="{36EBD07E-2CBD-47BA-9375-7BFB87DE1872}" srcOrd="0" destOrd="2" presId="urn:microsoft.com/office/officeart/2005/8/layout/bProcess3"/>
    <dgm:cxn modelId="{1C752D95-5E5D-4BFA-92BB-06666FBF43B6}" type="presOf" srcId="{A269B703-A631-4894-B373-1454A9FB58A8}" destId="{7008CA37-8426-44E3-8F52-A4B7522BAE3D}" srcOrd="0" destOrd="0" presId="urn:microsoft.com/office/officeart/2005/8/layout/bProcess3"/>
    <dgm:cxn modelId="{21AEADA1-E04B-4FFD-ABC9-6D162DD4FB87}" srcId="{80B7C598-BC50-4FCF-A625-CE4E1677DE04}" destId="{89AD9DBA-9B79-47A7-BEBA-97CE84B8760B}" srcOrd="0" destOrd="0" parTransId="{4F23DCE9-1011-4841-B497-CB56F81E316C}" sibTransId="{916B8A66-60B8-467E-ACD0-8334EB37F3A1}"/>
    <dgm:cxn modelId="{58DB5EA6-B4BE-4A0E-890B-AD1A53E44BCC}" type="presOf" srcId="{CBA6660B-9C2E-4D02-9428-23E01244072E}" destId="{4CA18078-0DCD-47F2-ABD9-B681C308CB39}" srcOrd="1" destOrd="0" presId="urn:microsoft.com/office/officeart/2005/8/layout/bProcess3"/>
    <dgm:cxn modelId="{1287C2CA-4FFD-42C9-90A6-FF5735B6A0A5}" type="presOf" srcId="{F285D0B3-0D2D-43E4-A182-05DC89D4E42E}" destId="{600D39E6-C97B-44A4-A9C2-5FC607D278BE}" srcOrd="0" destOrd="0" presId="urn:microsoft.com/office/officeart/2005/8/layout/bProcess3"/>
    <dgm:cxn modelId="{FAA24EEA-78EC-4616-89B8-022D7FAD447B}" srcId="{993BAAF6-E0B0-42B9-AF48-47699878023A}" destId="{80B7C598-BC50-4FCF-A625-CE4E1677DE04}" srcOrd="0" destOrd="0" parTransId="{F5A4A1EF-4F89-4484-B712-E7A723A87C17}" sibTransId="{CBA6660B-9C2E-4D02-9428-23E01244072E}"/>
    <dgm:cxn modelId="{DF49B6FC-16EC-4FDD-9E18-1A8BE0885F31}" type="presOf" srcId="{80B7C598-BC50-4FCF-A625-CE4E1677DE04}" destId="{36EBD07E-2CBD-47BA-9375-7BFB87DE1872}" srcOrd="0" destOrd="0" presId="urn:microsoft.com/office/officeart/2005/8/layout/bProcess3"/>
    <dgm:cxn modelId="{6E993BC3-3847-4FAC-9B59-88480C3E8B21}" type="presParOf" srcId="{C2B6F956-6390-4CDD-B511-F6004F1C2B8F}" destId="{36EBD07E-2CBD-47BA-9375-7BFB87DE1872}" srcOrd="0" destOrd="0" presId="urn:microsoft.com/office/officeart/2005/8/layout/bProcess3"/>
    <dgm:cxn modelId="{D2A786FF-A85F-492B-9689-441934CB8BCF}" type="presParOf" srcId="{C2B6F956-6390-4CDD-B511-F6004F1C2B8F}" destId="{DE00F1D1-EF9E-41CF-B8C1-EBF362F920B4}" srcOrd="1" destOrd="0" presId="urn:microsoft.com/office/officeart/2005/8/layout/bProcess3"/>
    <dgm:cxn modelId="{DF8A7795-0487-41C6-B9B3-1E807DE7C33A}" type="presParOf" srcId="{DE00F1D1-EF9E-41CF-B8C1-EBF362F920B4}" destId="{4CA18078-0DCD-47F2-ABD9-B681C308CB39}" srcOrd="0" destOrd="0" presId="urn:microsoft.com/office/officeart/2005/8/layout/bProcess3"/>
    <dgm:cxn modelId="{8A8CB2DC-27E5-4D83-B9EE-5E30136221B0}" type="presParOf" srcId="{C2B6F956-6390-4CDD-B511-F6004F1C2B8F}" destId="{0A1B66AB-F37D-41BB-BDDA-EA07F66E8A58}" srcOrd="2" destOrd="0" presId="urn:microsoft.com/office/officeart/2005/8/layout/bProcess3"/>
    <dgm:cxn modelId="{F6F9DC02-DCE3-4C8E-81E8-EEF7B767DF0D}" type="presParOf" srcId="{C2B6F956-6390-4CDD-B511-F6004F1C2B8F}" destId="{8005D1AB-685A-4E42-B5AC-A89A16A43929}" srcOrd="3" destOrd="0" presId="urn:microsoft.com/office/officeart/2005/8/layout/bProcess3"/>
    <dgm:cxn modelId="{4B645F01-DDEB-4B34-AD03-16F2BA57EF44}" type="presParOf" srcId="{8005D1AB-685A-4E42-B5AC-A89A16A43929}" destId="{A2556F21-9ADA-4B61-9123-ACFAF50D867B}" srcOrd="0" destOrd="0" presId="urn:microsoft.com/office/officeart/2005/8/layout/bProcess3"/>
    <dgm:cxn modelId="{CB9643BF-F4F7-462F-AAA7-40E6BB0372A7}" type="presParOf" srcId="{C2B6F956-6390-4CDD-B511-F6004F1C2B8F}" destId="{F9412226-A96D-46A7-89EA-9FD12909769A}" srcOrd="4" destOrd="0" presId="urn:microsoft.com/office/officeart/2005/8/layout/bProcess3"/>
    <dgm:cxn modelId="{3F50AD4F-BC82-4AA3-88F3-8077F4FADD1A}" type="presParOf" srcId="{C2B6F956-6390-4CDD-B511-F6004F1C2B8F}" destId="{7008CA37-8426-44E3-8F52-A4B7522BAE3D}" srcOrd="5" destOrd="0" presId="urn:microsoft.com/office/officeart/2005/8/layout/bProcess3"/>
    <dgm:cxn modelId="{D4076CF2-146F-49E2-BCE4-3D4085E6F891}" type="presParOf" srcId="{7008CA37-8426-44E3-8F52-A4B7522BAE3D}" destId="{73C66CE7-AFD6-4A81-B6CA-A93BA400DA9D}" srcOrd="0" destOrd="0" presId="urn:microsoft.com/office/officeart/2005/8/layout/bProcess3"/>
    <dgm:cxn modelId="{57A6A771-0511-4819-9799-51A120864183}" type="presParOf" srcId="{C2B6F956-6390-4CDD-B511-F6004F1C2B8F}" destId="{600D39E6-C97B-44A4-A9C2-5FC607D278BE}"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340D272-EA5C-4923-AC6E-75EB22CE9BF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886FF789-7DAF-48A7-A3C7-7D56CC9860F4}" type="pres">
      <dgm:prSet presAssocID="{D340D272-EA5C-4923-AC6E-75EB22CE9BF6}" presName="hierChild1" presStyleCnt="0">
        <dgm:presLayoutVars>
          <dgm:orgChart val="1"/>
          <dgm:chPref val="1"/>
          <dgm:dir/>
          <dgm:animOne val="branch"/>
          <dgm:animLvl val="lvl"/>
          <dgm:resizeHandles/>
        </dgm:presLayoutVars>
      </dgm:prSet>
      <dgm:spPr/>
    </dgm:pt>
  </dgm:ptLst>
  <dgm:cxnLst>
    <dgm:cxn modelId="{A6CFAC86-AE19-4AF4-AD17-B02519DE391F}" type="presOf" srcId="{D340D272-EA5C-4923-AC6E-75EB22CE9BF6}" destId="{886FF789-7DAF-48A7-A3C7-7D56CC9860F4}"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7D5883-0935-472B-A23D-4BC35B483C1A}"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GB"/>
        </a:p>
      </dgm:t>
    </dgm:pt>
    <dgm:pt modelId="{6A4988F2-F903-4D31-A84D-B92E9E34C833}">
      <dgm:prSet phldrT="[Tekst]"/>
      <dgm:spPr/>
      <dgm:t>
        <a:bodyPr/>
        <a:lstStyle/>
        <a:p>
          <a:r>
            <a:rPr lang="en-GB" dirty="0"/>
            <a:t>divemaster</a:t>
          </a:r>
        </a:p>
      </dgm:t>
    </dgm:pt>
    <dgm:pt modelId="{BC6E8802-C480-4151-840B-EB023E5B33BD}" type="parTrans" cxnId="{35B3F27B-906B-47C1-A4BF-DAF4DCCC276D}">
      <dgm:prSet/>
      <dgm:spPr/>
      <dgm:t>
        <a:bodyPr/>
        <a:lstStyle/>
        <a:p>
          <a:endParaRPr lang="en-GB"/>
        </a:p>
      </dgm:t>
    </dgm:pt>
    <dgm:pt modelId="{B1BC44A0-BE62-46E0-8039-9C49ABBE309C}" type="sibTrans" cxnId="{35B3F27B-906B-47C1-A4BF-DAF4DCCC276D}">
      <dgm:prSet/>
      <dgm:spPr/>
      <dgm:t>
        <a:bodyPr/>
        <a:lstStyle/>
        <a:p>
          <a:endParaRPr lang="en-GB"/>
        </a:p>
      </dgm:t>
    </dgm:pt>
    <dgm:pt modelId="{20CD465B-789D-4B03-8164-AD132767D04B}" type="asst">
      <dgm:prSet phldrT="[Tekst]"/>
      <dgm:spPr/>
      <dgm:t>
        <a:bodyPr/>
        <a:lstStyle/>
        <a:p>
          <a:r>
            <a:rPr lang="en-GB" dirty="0"/>
            <a:t>Assistant instructor</a:t>
          </a:r>
        </a:p>
      </dgm:t>
    </dgm:pt>
    <dgm:pt modelId="{82F49CAE-D0C1-4A70-A5AA-8D8AE219F77A}" type="parTrans" cxnId="{32130780-015C-4830-B1DF-7E8881F25656}">
      <dgm:prSet/>
      <dgm:spPr/>
      <dgm:t>
        <a:bodyPr/>
        <a:lstStyle/>
        <a:p>
          <a:endParaRPr lang="en-GB"/>
        </a:p>
      </dgm:t>
    </dgm:pt>
    <dgm:pt modelId="{378626BF-5968-4456-9E52-77FDBAF42DDC}" type="sibTrans" cxnId="{32130780-015C-4830-B1DF-7E8881F25656}">
      <dgm:prSet/>
      <dgm:spPr/>
      <dgm:t>
        <a:bodyPr/>
        <a:lstStyle/>
        <a:p>
          <a:endParaRPr lang="en-GB"/>
        </a:p>
      </dgm:t>
    </dgm:pt>
    <dgm:pt modelId="{56D94700-A5F0-4972-BE08-E5D9E161DE48}">
      <dgm:prSet phldrT="[Tekst]"/>
      <dgm:spPr/>
      <dgm:t>
        <a:bodyPr/>
        <a:lstStyle/>
        <a:p>
          <a:r>
            <a:rPr lang="en-GB" dirty="0" err="1"/>
            <a:t>Openwater</a:t>
          </a:r>
          <a:r>
            <a:rPr lang="en-GB" dirty="0"/>
            <a:t> instructor</a:t>
          </a:r>
        </a:p>
      </dgm:t>
    </dgm:pt>
    <dgm:pt modelId="{A61835EC-B800-48FC-A7D9-1BF95A4B077A}" type="parTrans" cxnId="{41D390BF-9C97-4E62-B040-3B557B8AC483}">
      <dgm:prSet/>
      <dgm:spPr/>
      <dgm:t>
        <a:bodyPr/>
        <a:lstStyle/>
        <a:p>
          <a:endParaRPr lang="en-GB"/>
        </a:p>
      </dgm:t>
    </dgm:pt>
    <dgm:pt modelId="{A93C9D94-2E0A-4C06-8FC1-C03CFA5A2553}" type="sibTrans" cxnId="{41D390BF-9C97-4E62-B040-3B557B8AC483}">
      <dgm:prSet/>
      <dgm:spPr/>
      <dgm:t>
        <a:bodyPr/>
        <a:lstStyle/>
        <a:p>
          <a:endParaRPr lang="en-GB"/>
        </a:p>
      </dgm:t>
    </dgm:pt>
    <dgm:pt modelId="{A1A72964-10BF-4236-A77F-9DCEABBAAF6E}">
      <dgm:prSet phldrT="[Tekst]"/>
      <dgm:spPr/>
      <dgm:t>
        <a:bodyPr/>
        <a:lstStyle/>
        <a:p>
          <a:r>
            <a:rPr lang="en-GB" dirty="0" err="1"/>
            <a:t>EANx</a:t>
          </a:r>
          <a:r>
            <a:rPr lang="en-GB" dirty="0"/>
            <a:t> Instructor</a:t>
          </a:r>
        </a:p>
      </dgm:t>
    </dgm:pt>
    <dgm:pt modelId="{9AA44464-C7BC-490D-A5BE-906B0559030D}" type="parTrans" cxnId="{620FB131-6846-4ABE-9A21-5B36E6264807}">
      <dgm:prSet/>
      <dgm:spPr/>
      <dgm:t>
        <a:bodyPr/>
        <a:lstStyle/>
        <a:p>
          <a:endParaRPr lang="en-GB"/>
        </a:p>
      </dgm:t>
    </dgm:pt>
    <dgm:pt modelId="{29EA2ACE-ED9F-44BF-A808-8C4FFA2EC2F3}" type="sibTrans" cxnId="{620FB131-6846-4ABE-9A21-5B36E6264807}">
      <dgm:prSet/>
      <dgm:spPr/>
      <dgm:t>
        <a:bodyPr/>
        <a:lstStyle/>
        <a:p>
          <a:endParaRPr lang="en-GB"/>
        </a:p>
      </dgm:t>
    </dgm:pt>
    <dgm:pt modelId="{8BE7FE4E-9104-45B6-A53D-9340302BA95F}">
      <dgm:prSet phldrT="[Tekst]"/>
      <dgm:spPr/>
      <dgm:t>
        <a:bodyPr/>
        <a:lstStyle/>
        <a:p>
          <a:r>
            <a:rPr lang="en-GB" dirty="0"/>
            <a:t>Advanced </a:t>
          </a:r>
          <a:r>
            <a:rPr lang="en-GB" dirty="0" err="1"/>
            <a:t>EANx</a:t>
          </a:r>
          <a:r>
            <a:rPr lang="en-GB" dirty="0"/>
            <a:t> instructor</a:t>
          </a:r>
        </a:p>
      </dgm:t>
    </dgm:pt>
    <dgm:pt modelId="{3DCBFF07-9141-4824-8FF0-012A3ED6D6F2}" type="parTrans" cxnId="{DB6ED03C-AC45-4AFF-B6CD-81F2ECB1956E}">
      <dgm:prSet/>
      <dgm:spPr/>
      <dgm:t>
        <a:bodyPr/>
        <a:lstStyle/>
        <a:p>
          <a:endParaRPr lang="en-GB"/>
        </a:p>
      </dgm:t>
    </dgm:pt>
    <dgm:pt modelId="{16C40BB0-78C1-45F0-BD90-962F7C2B4255}" type="sibTrans" cxnId="{DB6ED03C-AC45-4AFF-B6CD-81F2ECB1956E}">
      <dgm:prSet/>
      <dgm:spPr/>
      <dgm:t>
        <a:bodyPr/>
        <a:lstStyle/>
        <a:p>
          <a:endParaRPr lang="en-GB"/>
        </a:p>
      </dgm:t>
    </dgm:pt>
    <dgm:pt modelId="{1BB67396-36C9-4A61-87C7-7EDB479C09DC}" type="pres">
      <dgm:prSet presAssocID="{B87D5883-0935-472B-A23D-4BC35B483C1A}" presName="hierChild1" presStyleCnt="0">
        <dgm:presLayoutVars>
          <dgm:orgChart val="1"/>
          <dgm:chPref val="1"/>
          <dgm:dir/>
          <dgm:animOne val="branch"/>
          <dgm:animLvl val="lvl"/>
          <dgm:resizeHandles/>
        </dgm:presLayoutVars>
      </dgm:prSet>
      <dgm:spPr/>
    </dgm:pt>
    <dgm:pt modelId="{D48274B8-A75E-4E87-AB39-4442248C9509}" type="pres">
      <dgm:prSet presAssocID="{6A4988F2-F903-4D31-A84D-B92E9E34C833}" presName="hierRoot1" presStyleCnt="0">
        <dgm:presLayoutVars>
          <dgm:hierBranch val="init"/>
        </dgm:presLayoutVars>
      </dgm:prSet>
      <dgm:spPr/>
    </dgm:pt>
    <dgm:pt modelId="{4A92013F-824C-4F2F-9DA4-17D56F413018}" type="pres">
      <dgm:prSet presAssocID="{6A4988F2-F903-4D31-A84D-B92E9E34C833}" presName="rootComposite1" presStyleCnt="0"/>
      <dgm:spPr/>
    </dgm:pt>
    <dgm:pt modelId="{69F3C8B6-3CD8-4E13-860B-12858614BC65}" type="pres">
      <dgm:prSet presAssocID="{6A4988F2-F903-4D31-A84D-B92E9E34C833}" presName="rootText1" presStyleLbl="node0" presStyleIdx="0" presStyleCnt="1">
        <dgm:presLayoutVars>
          <dgm:chPref val="3"/>
        </dgm:presLayoutVars>
      </dgm:prSet>
      <dgm:spPr/>
    </dgm:pt>
    <dgm:pt modelId="{CE2B970A-852F-41DF-BF43-2926F5E4102A}" type="pres">
      <dgm:prSet presAssocID="{6A4988F2-F903-4D31-A84D-B92E9E34C833}" presName="rootConnector1" presStyleLbl="node1" presStyleIdx="0" presStyleCnt="0"/>
      <dgm:spPr/>
    </dgm:pt>
    <dgm:pt modelId="{DFDC82D2-E4BA-4F07-99D1-A5AF1A473BD5}" type="pres">
      <dgm:prSet presAssocID="{6A4988F2-F903-4D31-A84D-B92E9E34C833}" presName="hierChild2" presStyleCnt="0"/>
      <dgm:spPr/>
    </dgm:pt>
    <dgm:pt modelId="{A6BD5D2A-4FF7-4F0F-945B-DEEEFC25F955}" type="pres">
      <dgm:prSet presAssocID="{A61835EC-B800-48FC-A7D9-1BF95A4B077A}" presName="Name37" presStyleLbl="parChTrans1D2" presStyleIdx="0" presStyleCnt="4"/>
      <dgm:spPr/>
    </dgm:pt>
    <dgm:pt modelId="{F4639794-7B42-42BB-8E5B-188E527F6BF9}" type="pres">
      <dgm:prSet presAssocID="{56D94700-A5F0-4972-BE08-E5D9E161DE48}" presName="hierRoot2" presStyleCnt="0">
        <dgm:presLayoutVars>
          <dgm:hierBranch val="init"/>
        </dgm:presLayoutVars>
      </dgm:prSet>
      <dgm:spPr/>
    </dgm:pt>
    <dgm:pt modelId="{C526D909-A5C5-4A3A-AC1A-10C99600EAEB}" type="pres">
      <dgm:prSet presAssocID="{56D94700-A5F0-4972-BE08-E5D9E161DE48}" presName="rootComposite" presStyleCnt="0"/>
      <dgm:spPr/>
    </dgm:pt>
    <dgm:pt modelId="{5546A9C8-09B2-49DA-941F-8B2280934B15}" type="pres">
      <dgm:prSet presAssocID="{56D94700-A5F0-4972-BE08-E5D9E161DE48}" presName="rootText" presStyleLbl="node2" presStyleIdx="0" presStyleCnt="3">
        <dgm:presLayoutVars>
          <dgm:chPref val="3"/>
        </dgm:presLayoutVars>
      </dgm:prSet>
      <dgm:spPr/>
    </dgm:pt>
    <dgm:pt modelId="{B002CB79-3B08-4014-AD00-A1412E394018}" type="pres">
      <dgm:prSet presAssocID="{56D94700-A5F0-4972-BE08-E5D9E161DE48}" presName="rootConnector" presStyleLbl="node2" presStyleIdx="0" presStyleCnt="3"/>
      <dgm:spPr/>
    </dgm:pt>
    <dgm:pt modelId="{51B1A4AE-70DA-4703-AF01-E076B215B32C}" type="pres">
      <dgm:prSet presAssocID="{56D94700-A5F0-4972-BE08-E5D9E161DE48}" presName="hierChild4" presStyleCnt="0"/>
      <dgm:spPr/>
    </dgm:pt>
    <dgm:pt modelId="{897A1D27-93F4-4A00-AB15-B1008C83FCD6}" type="pres">
      <dgm:prSet presAssocID="{56D94700-A5F0-4972-BE08-E5D9E161DE48}" presName="hierChild5" presStyleCnt="0"/>
      <dgm:spPr/>
    </dgm:pt>
    <dgm:pt modelId="{50B1337F-A6D8-4197-8B72-87230A2A5721}" type="pres">
      <dgm:prSet presAssocID="{9AA44464-C7BC-490D-A5BE-906B0559030D}" presName="Name37" presStyleLbl="parChTrans1D2" presStyleIdx="1" presStyleCnt="4"/>
      <dgm:spPr/>
    </dgm:pt>
    <dgm:pt modelId="{3697901E-BDC9-4E06-BA05-672B0899CB71}" type="pres">
      <dgm:prSet presAssocID="{A1A72964-10BF-4236-A77F-9DCEABBAAF6E}" presName="hierRoot2" presStyleCnt="0">
        <dgm:presLayoutVars>
          <dgm:hierBranch val="init"/>
        </dgm:presLayoutVars>
      </dgm:prSet>
      <dgm:spPr/>
    </dgm:pt>
    <dgm:pt modelId="{9744A506-47C0-44E9-A0FA-6CA417716093}" type="pres">
      <dgm:prSet presAssocID="{A1A72964-10BF-4236-A77F-9DCEABBAAF6E}" presName="rootComposite" presStyleCnt="0"/>
      <dgm:spPr/>
    </dgm:pt>
    <dgm:pt modelId="{2FCB65D9-0F5B-4436-A67F-8D374E1B3C81}" type="pres">
      <dgm:prSet presAssocID="{A1A72964-10BF-4236-A77F-9DCEABBAAF6E}" presName="rootText" presStyleLbl="node2" presStyleIdx="1" presStyleCnt="3">
        <dgm:presLayoutVars>
          <dgm:chPref val="3"/>
        </dgm:presLayoutVars>
      </dgm:prSet>
      <dgm:spPr/>
    </dgm:pt>
    <dgm:pt modelId="{D2200DD1-919D-4D12-9113-C351E82484DB}" type="pres">
      <dgm:prSet presAssocID="{A1A72964-10BF-4236-A77F-9DCEABBAAF6E}" presName="rootConnector" presStyleLbl="node2" presStyleIdx="1" presStyleCnt="3"/>
      <dgm:spPr/>
    </dgm:pt>
    <dgm:pt modelId="{A73774CE-57A5-49E5-84C3-A2A3B0C0199C}" type="pres">
      <dgm:prSet presAssocID="{A1A72964-10BF-4236-A77F-9DCEABBAAF6E}" presName="hierChild4" presStyleCnt="0"/>
      <dgm:spPr/>
    </dgm:pt>
    <dgm:pt modelId="{61B8420A-C678-4813-9231-FF16F92C0184}" type="pres">
      <dgm:prSet presAssocID="{A1A72964-10BF-4236-A77F-9DCEABBAAF6E}" presName="hierChild5" presStyleCnt="0"/>
      <dgm:spPr/>
    </dgm:pt>
    <dgm:pt modelId="{F2347986-2B06-42BF-A35E-D08C0ADDA0A8}" type="pres">
      <dgm:prSet presAssocID="{3DCBFF07-9141-4824-8FF0-012A3ED6D6F2}" presName="Name37" presStyleLbl="parChTrans1D2" presStyleIdx="2" presStyleCnt="4"/>
      <dgm:spPr/>
    </dgm:pt>
    <dgm:pt modelId="{1877E0FE-5A61-4537-9B10-F75F25B9F397}" type="pres">
      <dgm:prSet presAssocID="{8BE7FE4E-9104-45B6-A53D-9340302BA95F}" presName="hierRoot2" presStyleCnt="0">
        <dgm:presLayoutVars>
          <dgm:hierBranch val="init"/>
        </dgm:presLayoutVars>
      </dgm:prSet>
      <dgm:spPr/>
    </dgm:pt>
    <dgm:pt modelId="{71B0DFF7-51AC-4246-ADC8-B934DD30E6BE}" type="pres">
      <dgm:prSet presAssocID="{8BE7FE4E-9104-45B6-A53D-9340302BA95F}" presName="rootComposite" presStyleCnt="0"/>
      <dgm:spPr/>
    </dgm:pt>
    <dgm:pt modelId="{07E9717F-2BC3-4C5F-B8F9-19992AD1EEA2}" type="pres">
      <dgm:prSet presAssocID="{8BE7FE4E-9104-45B6-A53D-9340302BA95F}" presName="rootText" presStyleLbl="node2" presStyleIdx="2" presStyleCnt="3">
        <dgm:presLayoutVars>
          <dgm:chPref val="3"/>
        </dgm:presLayoutVars>
      </dgm:prSet>
      <dgm:spPr/>
    </dgm:pt>
    <dgm:pt modelId="{21D22DF9-BCF6-4C56-BB3B-081B2CA46F9E}" type="pres">
      <dgm:prSet presAssocID="{8BE7FE4E-9104-45B6-A53D-9340302BA95F}" presName="rootConnector" presStyleLbl="node2" presStyleIdx="2" presStyleCnt="3"/>
      <dgm:spPr/>
    </dgm:pt>
    <dgm:pt modelId="{5B0CC730-2BB0-467B-830C-C7F376C6356D}" type="pres">
      <dgm:prSet presAssocID="{8BE7FE4E-9104-45B6-A53D-9340302BA95F}" presName="hierChild4" presStyleCnt="0"/>
      <dgm:spPr/>
    </dgm:pt>
    <dgm:pt modelId="{56803EDE-80CF-4443-A6EE-BF673578E490}" type="pres">
      <dgm:prSet presAssocID="{8BE7FE4E-9104-45B6-A53D-9340302BA95F}" presName="hierChild5" presStyleCnt="0"/>
      <dgm:spPr/>
    </dgm:pt>
    <dgm:pt modelId="{0A61410D-18E9-495E-B4F1-419E7D2AE2BB}" type="pres">
      <dgm:prSet presAssocID="{6A4988F2-F903-4D31-A84D-B92E9E34C833}" presName="hierChild3" presStyleCnt="0"/>
      <dgm:spPr/>
    </dgm:pt>
    <dgm:pt modelId="{43BDF0A8-DFBE-4206-916C-718F665B9AFC}" type="pres">
      <dgm:prSet presAssocID="{82F49CAE-D0C1-4A70-A5AA-8D8AE219F77A}" presName="Name111" presStyleLbl="parChTrans1D2" presStyleIdx="3" presStyleCnt="4"/>
      <dgm:spPr/>
    </dgm:pt>
    <dgm:pt modelId="{366F1D3C-353B-40C6-AB6C-37A7B87C9828}" type="pres">
      <dgm:prSet presAssocID="{20CD465B-789D-4B03-8164-AD132767D04B}" presName="hierRoot3" presStyleCnt="0">
        <dgm:presLayoutVars>
          <dgm:hierBranch val="init"/>
        </dgm:presLayoutVars>
      </dgm:prSet>
      <dgm:spPr/>
    </dgm:pt>
    <dgm:pt modelId="{28F5F497-81BB-4FD3-A513-842ED10993D9}" type="pres">
      <dgm:prSet presAssocID="{20CD465B-789D-4B03-8164-AD132767D04B}" presName="rootComposite3" presStyleCnt="0"/>
      <dgm:spPr/>
    </dgm:pt>
    <dgm:pt modelId="{DCCC3404-3CA3-4591-BB5C-FA4D91D6D8B7}" type="pres">
      <dgm:prSet presAssocID="{20CD465B-789D-4B03-8164-AD132767D04B}" presName="rootText3" presStyleLbl="asst1" presStyleIdx="0" presStyleCnt="1">
        <dgm:presLayoutVars>
          <dgm:chPref val="3"/>
        </dgm:presLayoutVars>
      </dgm:prSet>
      <dgm:spPr/>
    </dgm:pt>
    <dgm:pt modelId="{00BBED36-8BC8-4FDD-BB18-2E6958D155D0}" type="pres">
      <dgm:prSet presAssocID="{20CD465B-789D-4B03-8164-AD132767D04B}" presName="rootConnector3" presStyleLbl="asst1" presStyleIdx="0" presStyleCnt="1"/>
      <dgm:spPr/>
    </dgm:pt>
    <dgm:pt modelId="{3DB9E389-98E1-4D99-8264-D7A431D0458D}" type="pres">
      <dgm:prSet presAssocID="{20CD465B-789D-4B03-8164-AD132767D04B}" presName="hierChild6" presStyleCnt="0"/>
      <dgm:spPr/>
    </dgm:pt>
    <dgm:pt modelId="{1F7C610E-B61A-48D0-B9E2-EADC252CF0D7}" type="pres">
      <dgm:prSet presAssocID="{20CD465B-789D-4B03-8164-AD132767D04B}" presName="hierChild7" presStyleCnt="0"/>
      <dgm:spPr/>
    </dgm:pt>
  </dgm:ptLst>
  <dgm:cxnLst>
    <dgm:cxn modelId="{3292C820-6C60-4F33-B758-50F96B4D1493}" type="presOf" srcId="{20CD465B-789D-4B03-8164-AD132767D04B}" destId="{00BBED36-8BC8-4FDD-BB18-2E6958D155D0}" srcOrd="1" destOrd="0" presId="urn:microsoft.com/office/officeart/2005/8/layout/orgChart1"/>
    <dgm:cxn modelId="{620FB131-6846-4ABE-9A21-5B36E6264807}" srcId="{6A4988F2-F903-4D31-A84D-B92E9E34C833}" destId="{A1A72964-10BF-4236-A77F-9DCEABBAAF6E}" srcOrd="2" destOrd="0" parTransId="{9AA44464-C7BC-490D-A5BE-906B0559030D}" sibTransId="{29EA2ACE-ED9F-44BF-A808-8C4FFA2EC2F3}"/>
    <dgm:cxn modelId="{2FCB4334-E5B5-420F-B32B-3D3D0E8D6B02}" type="presOf" srcId="{A1A72964-10BF-4236-A77F-9DCEABBAAF6E}" destId="{2FCB65D9-0F5B-4436-A67F-8D374E1B3C81}" srcOrd="0" destOrd="0" presId="urn:microsoft.com/office/officeart/2005/8/layout/orgChart1"/>
    <dgm:cxn modelId="{DB6ED03C-AC45-4AFF-B6CD-81F2ECB1956E}" srcId="{6A4988F2-F903-4D31-A84D-B92E9E34C833}" destId="{8BE7FE4E-9104-45B6-A53D-9340302BA95F}" srcOrd="3" destOrd="0" parTransId="{3DCBFF07-9141-4824-8FF0-012A3ED6D6F2}" sibTransId="{16C40BB0-78C1-45F0-BD90-962F7C2B4255}"/>
    <dgm:cxn modelId="{B3C6453D-8F39-4883-B88F-2B9D5D0943B7}" type="presOf" srcId="{9AA44464-C7BC-490D-A5BE-906B0559030D}" destId="{50B1337F-A6D8-4197-8B72-87230A2A5721}" srcOrd="0" destOrd="0" presId="urn:microsoft.com/office/officeart/2005/8/layout/orgChart1"/>
    <dgm:cxn modelId="{F346774D-BEEC-4C1B-A725-9449A0D79B41}" type="presOf" srcId="{8BE7FE4E-9104-45B6-A53D-9340302BA95F}" destId="{21D22DF9-BCF6-4C56-BB3B-081B2CA46F9E}" srcOrd="1" destOrd="0" presId="urn:microsoft.com/office/officeart/2005/8/layout/orgChart1"/>
    <dgm:cxn modelId="{3F130F4E-AD8A-453B-B74F-D12E984492B3}" type="presOf" srcId="{6A4988F2-F903-4D31-A84D-B92E9E34C833}" destId="{69F3C8B6-3CD8-4E13-860B-12858614BC65}" srcOrd="0" destOrd="0" presId="urn:microsoft.com/office/officeart/2005/8/layout/orgChart1"/>
    <dgm:cxn modelId="{DA701350-47CF-4238-8390-F8628DC17530}" type="presOf" srcId="{A61835EC-B800-48FC-A7D9-1BF95A4B077A}" destId="{A6BD5D2A-4FF7-4F0F-945B-DEEEFC25F955}" srcOrd="0" destOrd="0" presId="urn:microsoft.com/office/officeart/2005/8/layout/orgChart1"/>
    <dgm:cxn modelId="{4A880952-4569-4BE7-9663-5E07C173CE90}" type="presOf" srcId="{56D94700-A5F0-4972-BE08-E5D9E161DE48}" destId="{B002CB79-3B08-4014-AD00-A1412E394018}" srcOrd="1" destOrd="0" presId="urn:microsoft.com/office/officeart/2005/8/layout/orgChart1"/>
    <dgm:cxn modelId="{A7867075-0FE3-46E3-9357-82281D20A2F3}" type="presOf" srcId="{20CD465B-789D-4B03-8164-AD132767D04B}" destId="{DCCC3404-3CA3-4591-BB5C-FA4D91D6D8B7}" srcOrd="0" destOrd="0" presId="urn:microsoft.com/office/officeart/2005/8/layout/orgChart1"/>
    <dgm:cxn modelId="{35B3F27B-906B-47C1-A4BF-DAF4DCCC276D}" srcId="{B87D5883-0935-472B-A23D-4BC35B483C1A}" destId="{6A4988F2-F903-4D31-A84D-B92E9E34C833}" srcOrd="0" destOrd="0" parTransId="{BC6E8802-C480-4151-840B-EB023E5B33BD}" sibTransId="{B1BC44A0-BE62-46E0-8039-9C49ABBE309C}"/>
    <dgm:cxn modelId="{02CDA67C-E710-4715-AB4C-14DE42988FE5}" type="presOf" srcId="{56D94700-A5F0-4972-BE08-E5D9E161DE48}" destId="{5546A9C8-09B2-49DA-941F-8B2280934B15}" srcOrd="0" destOrd="0" presId="urn:microsoft.com/office/officeart/2005/8/layout/orgChart1"/>
    <dgm:cxn modelId="{32130780-015C-4830-B1DF-7E8881F25656}" srcId="{6A4988F2-F903-4D31-A84D-B92E9E34C833}" destId="{20CD465B-789D-4B03-8164-AD132767D04B}" srcOrd="0" destOrd="0" parTransId="{82F49CAE-D0C1-4A70-A5AA-8D8AE219F77A}" sibTransId="{378626BF-5968-4456-9E52-77FDBAF42DDC}"/>
    <dgm:cxn modelId="{50230491-1096-4B20-87A8-81F9BFBBC7A2}" type="presOf" srcId="{82F49CAE-D0C1-4A70-A5AA-8D8AE219F77A}" destId="{43BDF0A8-DFBE-4206-916C-718F665B9AFC}" srcOrd="0" destOrd="0" presId="urn:microsoft.com/office/officeart/2005/8/layout/orgChart1"/>
    <dgm:cxn modelId="{C9501DA8-8086-4DDF-BC40-ED04339891A9}" type="presOf" srcId="{B87D5883-0935-472B-A23D-4BC35B483C1A}" destId="{1BB67396-36C9-4A61-87C7-7EDB479C09DC}" srcOrd="0" destOrd="0" presId="urn:microsoft.com/office/officeart/2005/8/layout/orgChart1"/>
    <dgm:cxn modelId="{1132F5AA-5FEF-438C-8533-8AF8DD2D53CC}" type="presOf" srcId="{6A4988F2-F903-4D31-A84D-B92E9E34C833}" destId="{CE2B970A-852F-41DF-BF43-2926F5E4102A}" srcOrd="1" destOrd="0" presId="urn:microsoft.com/office/officeart/2005/8/layout/orgChart1"/>
    <dgm:cxn modelId="{41D390BF-9C97-4E62-B040-3B557B8AC483}" srcId="{6A4988F2-F903-4D31-A84D-B92E9E34C833}" destId="{56D94700-A5F0-4972-BE08-E5D9E161DE48}" srcOrd="1" destOrd="0" parTransId="{A61835EC-B800-48FC-A7D9-1BF95A4B077A}" sibTransId="{A93C9D94-2E0A-4C06-8FC1-C03CFA5A2553}"/>
    <dgm:cxn modelId="{85114ED5-1BCA-4EBA-8103-B80DA5FED65A}" type="presOf" srcId="{A1A72964-10BF-4236-A77F-9DCEABBAAF6E}" destId="{D2200DD1-919D-4D12-9113-C351E82484DB}" srcOrd="1" destOrd="0" presId="urn:microsoft.com/office/officeart/2005/8/layout/orgChart1"/>
    <dgm:cxn modelId="{B135F8D5-DC37-4302-9DB9-716C2F001964}" type="presOf" srcId="{3DCBFF07-9141-4824-8FF0-012A3ED6D6F2}" destId="{F2347986-2B06-42BF-A35E-D08C0ADDA0A8}" srcOrd="0" destOrd="0" presId="urn:microsoft.com/office/officeart/2005/8/layout/orgChart1"/>
    <dgm:cxn modelId="{869A53DC-796B-46AE-9970-82233B38DC20}" type="presOf" srcId="{8BE7FE4E-9104-45B6-A53D-9340302BA95F}" destId="{07E9717F-2BC3-4C5F-B8F9-19992AD1EEA2}" srcOrd="0" destOrd="0" presId="urn:microsoft.com/office/officeart/2005/8/layout/orgChart1"/>
    <dgm:cxn modelId="{2C17BADD-7BA7-4583-B77F-72F3AD297EBE}" type="presParOf" srcId="{1BB67396-36C9-4A61-87C7-7EDB479C09DC}" destId="{D48274B8-A75E-4E87-AB39-4442248C9509}" srcOrd="0" destOrd="0" presId="urn:microsoft.com/office/officeart/2005/8/layout/orgChart1"/>
    <dgm:cxn modelId="{5B79BB72-B1E9-423B-BDB3-49ACB9D04BA5}" type="presParOf" srcId="{D48274B8-A75E-4E87-AB39-4442248C9509}" destId="{4A92013F-824C-4F2F-9DA4-17D56F413018}" srcOrd="0" destOrd="0" presId="urn:microsoft.com/office/officeart/2005/8/layout/orgChart1"/>
    <dgm:cxn modelId="{CCFACCD9-CC79-4B3E-A08D-FEB9B83D5F88}" type="presParOf" srcId="{4A92013F-824C-4F2F-9DA4-17D56F413018}" destId="{69F3C8B6-3CD8-4E13-860B-12858614BC65}" srcOrd="0" destOrd="0" presId="urn:microsoft.com/office/officeart/2005/8/layout/orgChart1"/>
    <dgm:cxn modelId="{FF22CE32-AB53-4A8A-8674-17E0D6C66170}" type="presParOf" srcId="{4A92013F-824C-4F2F-9DA4-17D56F413018}" destId="{CE2B970A-852F-41DF-BF43-2926F5E4102A}" srcOrd="1" destOrd="0" presId="urn:microsoft.com/office/officeart/2005/8/layout/orgChart1"/>
    <dgm:cxn modelId="{BA051704-81DA-4424-A954-AC8551A74A55}" type="presParOf" srcId="{D48274B8-A75E-4E87-AB39-4442248C9509}" destId="{DFDC82D2-E4BA-4F07-99D1-A5AF1A473BD5}" srcOrd="1" destOrd="0" presId="urn:microsoft.com/office/officeart/2005/8/layout/orgChart1"/>
    <dgm:cxn modelId="{07B396A1-2B2F-453F-B51F-3322EA44C19C}" type="presParOf" srcId="{DFDC82D2-E4BA-4F07-99D1-A5AF1A473BD5}" destId="{A6BD5D2A-4FF7-4F0F-945B-DEEEFC25F955}" srcOrd="0" destOrd="0" presId="urn:microsoft.com/office/officeart/2005/8/layout/orgChart1"/>
    <dgm:cxn modelId="{4A74C70C-1606-4BB5-8E64-94EF69C5B715}" type="presParOf" srcId="{DFDC82D2-E4BA-4F07-99D1-A5AF1A473BD5}" destId="{F4639794-7B42-42BB-8E5B-188E527F6BF9}" srcOrd="1" destOrd="0" presId="urn:microsoft.com/office/officeart/2005/8/layout/orgChart1"/>
    <dgm:cxn modelId="{699A62C9-146A-4EAD-9759-757B70024436}" type="presParOf" srcId="{F4639794-7B42-42BB-8E5B-188E527F6BF9}" destId="{C526D909-A5C5-4A3A-AC1A-10C99600EAEB}" srcOrd="0" destOrd="0" presId="urn:microsoft.com/office/officeart/2005/8/layout/orgChart1"/>
    <dgm:cxn modelId="{E9F0D98B-DE71-4E48-AC21-88B9047F3F9B}" type="presParOf" srcId="{C526D909-A5C5-4A3A-AC1A-10C99600EAEB}" destId="{5546A9C8-09B2-49DA-941F-8B2280934B15}" srcOrd="0" destOrd="0" presId="urn:microsoft.com/office/officeart/2005/8/layout/orgChart1"/>
    <dgm:cxn modelId="{3ADF9965-930A-4382-AF9F-0F08C931DBA1}" type="presParOf" srcId="{C526D909-A5C5-4A3A-AC1A-10C99600EAEB}" destId="{B002CB79-3B08-4014-AD00-A1412E394018}" srcOrd="1" destOrd="0" presId="urn:microsoft.com/office/officeart/2005/8/layout/orgChart1"/>
    <dgm:cxn modelId="{27EAFA83-8762-4A8E-A0B3-F6ACD16C5BA0}" type="presParOf" srcId="{F4639794-7B42-42BB-8E5B-188E527F6BF9}" destId="{51B1A4AE-70DA-4703-AF01-E076B215B32C}" srcOrd="1" destOrd="0" presId="urn:microsoft.com/office/officeart/2005/8/layout/orgChart1"/>
    <dgm:cxn modelId="{AEFA2D79-D769-4100-AE5E-2353B0BF67AB}" type="presParOf" srcId="{F4639794-7B42-42BB-8E5B-188E527F6BF9}" destId="{897A1D27-93F4-4A00-AB15-B1008C83FCD6}" srcOrd="2" destOrd="0" presId="urn:microsoft.com/office/officeart/2005/8/layout/orgChart1"/>
    <dgm:cxn modelId="{21BE4025-3842-46BC-A6E4-006566800DA7}" type="presParOf" srcId="{DFDC82D2-E4BA-4F07-99D1-A5AF1A473BD5}" destId="{50B1337F-A6D8-4197-8B72-87230A2A5721}" srcOrd="2" destOrd="0" presId="urn:microsoft.com/office/officeart/2005/8/layout/orgChart1"/>
    <dgm:cxn modelId="{92880016-0A38-4101-917D-F373C1A0B7B3}" type="presParOf" srcId="{DFDC82D2-E4BA-4F07-99D1-A5AF1A473BD5}" destId="{3697901E-BDC9-4E06-BA05-672B0899CB71}" srcOrd="3" destOrd="0" presId="urn:microsoft.com/office/officeart/2005/8/layout/orgChart1"/>
    <dgm:cxn modelId="{F256FB3E-DA9E-4DDC-9FF4-C2B6F31231B8}" type="presParOf" srcId="{3697901E-BDC9-4E06-BA05-672B0899CB71}" destId="{9744A506-47C0-44E9-A0FA-6CA417716093}" srcOrd="0" destOrd="0" presId="urn:microsoft.com/office/officeart/2005/8/layout/orgChart1"/>
    <dgm:cxn modelId="{AB627F0E-452A-4713-BDB9-3C3C19782EBF}" type="presParOf" srcId="{9744A506-47C0-44E9-A0FA-6CA417716093}" destId="{2FCB65D9-0F5B-4436-A67F-8D374E1B3C81}" srcOrd="0" destOrd="0" presId="urn:microsoft.com/office/officeart/2005/8/layout/orgChart1"/>
    <dgm:cxn modelId="{8A47DD80-20F7-40D0-A348-11F8ABE3C840}" type="presParOf" srcId="{9744A506-47C0-44E9-A0FA-6CA417716093}" destId="{D2200DD1-919D-4D12-9113-C351E82484DB}" srcOrd="1" destOrd="0" presId="urn:microsoft.com/office/officeart/2005/8/layout/orgChart1"/>
    <dgm:cxn modelId="{3FBE6D95-461C-4513-95A8-E3F2E9FF371B}" type="presParOf" srcId="{3697901E-BDC9-4E06-BA05-672B0899CB71}" destId="{A73774CE-57A5-49E5-84C3-A2A3B0C0199C}" srcOrd="1" destOrd="0" presId="urn:microsoft.com/office/officeart/2005/8/layout/orgChart1"/>
    <dgm:cxn modelId="{28D5ECB3-D9B8-47E3-863E-0653388AC652}" type="presParOf" srcId="{3697901E-BDC9-4E06-BA05-672B0899CB71}" destId="{61B8420A-C678-4813-9231-FF16F92C0184}" srcOrd="2" destOrd="0" presId="urn:microsoft.com/office/officeart/2005/8/layout/orgChart1"/>
    <dgm:cxn modelId="{715B3246-A71C-4B36-AC71-79DB11766DF6}" type="presParOf" srcId="{DFDC82D2-E4BA-4F07-99D1-A5AF1A473BD5}" destId="{F2347986-2B06-42BF-A35E-D08C0ADDA0A8}" srcOrd="4" destOrd="0" presId="urn:microsoft.com/office/officeart/2005/8/layout/orgChart1"/>
    <dgm:cxn modelId="{CCE3F3CD-EC31-43CB-96E0-5E8208B92269}" type="presParOf" srcId="{DFDC82D2-E4BA-4F07-99D1-A5AF1A473BD5}" destId="{1877E0FE-5A61-4537-9B10-F75F25B9F397}" srcOrd="5" destOrd="0" presId="urn:microsoft.com/office/officeart/2005/8/layout/orgChart1"/>
    <dgm:cxn modelId="{0CF4FBF2-19E9-4A35-B418-D43B14682767}" type="presParOf" srcId="{1877E0FE-5A61-4537-9B10-F75F25B9F397}" destId="{71B0DFF7-51AC-4246-ADC8-B934DD30E6BE}" srcOrd="0" destOrd="0" presId="urn:microsoft.com/office/officeart/2005/8/layout/orgChart1"/>
    <dgm:cxn modelId="{E073BA7E-AA70-4026-B56C-2307A52CCE1A}" type="presParOf" srcId="{71B0DFF7-51AC-4246-ADC8-B934DD30E6BE}" destId="{07E9717F-2BC3-4C5F-B8F9-19992AD1EEA2}" srcOrd="0" destOrd="0" presId="urn:microsoft.com/office/officeart/2005/8/layout/orgChart1"/>
    <dgm:cxn modelId="{31580313-7F63-40C5-9D8A-085CDF576CB7}" type="presParOf" srcId="{71B0DFF7-51AC-4246-ADC8-B934DD30E6BE}" destId="{21D22DF9-BCF6-4C56-BB3B-081B2CA46F9E}" srcOrd="1" destOrd="0" presId="urn:microsoft.com/office/officeart/2005/8/layout/orgChart1"/>
    <dgm:cxn modelId="{59B7728F-5FBE-4EAD-B9C7-99BD21F41793}" type="presParOf" srcId="{1877E0FE-5A61-4537-9B10-F75F25B9F397}" destId="{5B0CC730-2BB0-467B-830C-C7F376C6356D}" srcOrd="1" destOrd="0" presId="urn:microsoft.com/office/officeart/2005/8/layout/orgChart1"/>
    <dgm:cxn modelId="{A8799DD9-749A-4253-BFA3-9B1CC04D6390}" type="presParOf" srcId="{1877E0FE-5A61-4537-9B10-F75F25B9F397}" destId="{56803EDE-80CF-4443-A6EE-BF673578E490}" srcOrd="2" destOrd="0" presId="urn:microsoft.com/office/officeart/2005/8/layout/orgChart1"/>
    <dgm:cxn modelId="{63437BC2-0E66-451A-B84C-69B4BFE41B09}" type="presParOf" srcId="{D48274B8-A75E-4E87-AB39-4442248C9509}" destId="{0A61410D-18E9-495E-B4F1-419E7D2AE2BB}" srcOrd="2" destOrd="0" presId="urn:microsoft.com/office/officeart/2005/8/layout/orgChart1"/>
    <dgm:cxn modelId="{C22F45BC-E049-4430-9269-71EE2241232D}" type="presParOf" srcId="{0A61410D-18E9-495E-B4F1-419E7D2AE2BB}" destId="{43BDF0A8-DFBE-4206-916C-718F665B9AFC}" srcOrd="0" destOrd="0" presId="urn:microsoft.com/office/officeart/2005/8/layout/orgChart1"/>
    <dgm:cxn modelId="{3F64697C-F028-4A69-9097-8FA64EFFDE11}" type="presParOf" srcId="{0A61410D-18E9-495E-B4F1-419E7D2AE2BB}" destId="{366F1D3C-353B-40C6-AB6C-37A7B87C9828}" srcOrd="1" destOrd="0" presId="urn:microsoft.com/office/officeart/2005/8/layout/orgChart1"/>
    <dgm:cxn modelId="{AE32BBB8-9CAC-412E-A157-EE07E808A18B}" type="presParOf" srcId="{366F1D3C-353B-40C6-AB6C-37A7B87C9828}" destId="{28F5F497-81BB-4FD3-A513-842ED10993D9}" srcOrd="0" destOrd="0" presId="urn:microsoft.com/office/officeart/2005/8/layout/orgChart1"/>
    <dgm:cxn modelId="{DF9D7316-DF2C-4690-AE73-DA1C0D8BEB14}" type="presParOf" srcId="{28F5F497-81BB-4FD3-A513-842ED10993D9}" destId="{DCCC3404-3CA3-4591-BB5C-FA4D91D6D8B7}" srcOrd="0" destOrd="0" presId="urn:microsoft.com/office/officeart/2005/8/layout/orgChart1"/>
    <dgm:cxn modelId="{B12FFE0F-2763-40EE-8532-A1FECC318AE3}" type="presParOf" srcId="{28F5F497-81BB-4FD3-A513-842ED10993D9}" destId="{00BBED36-8BC8-4FDD-BB18-2E6958D155D0}" srcOrd="1" destOrd="0" presId="urn:microsoft.com/office/officeart/2005/8/layout/orgChart1"/>
    <dgm:cxn modelId="{9A7DBAFA-817A-4F17-8A05-AF03A7918AC6}" type="presParOf" srcId="{366F1D3C-353B-40C6-AB6C-37A7B87C9828}" destId="{3DB9E389-98E1-4D99-8264-D7A431D0458D}" srcOrd="1" destOrd="0" presId="urn:microsoft.com/office/officeart/2005/8/layout/orgChart1"/>
    <dgm:cxn modelId="{3A2EFFC6-4B02-49A9-8662-2407E970483F}" type="presParOf" srcId="{366F1D3C-353B-40C6-AB6C-37A7B87C9828}" destId="{1F7C610E-B61A-48D0-B9E2-EADC252CF0D7}"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C68ADB-2391-4E24-9004-AD8E021EEE9C}" type="doc">
      <dgm:prSet loTypeId="urn:microsoft.com/office/officeart/2005/8/layout/orgChart1" loCatId="hierarchy" qsTypeId="urn:microsoft.com/office/officeart/2005/8/quickstyle/simple1" qsCatId="simple" csTypeId="urn:microsoft.com/office/officeart/2005/8/colors/accent1_5" csCatId="accent1" phldr="1"/>
      <dgm:spPr/>
      <dgm:t>
        <a:bodyPr/>
        <a:lstStyle/>
        <a:p>
          <a:endParaRPr lang="en-GB"/>
        </a:p>
      </dgm:t>
    </dgm:pt>
    <dgm:pt modelId="{FEC3437A-1C83-4A05-ADF9-C4143E102491}">
      <dgm:prSet phldrT="[Tekst]" custT="1"/>
      <dgm:spPr/>
      <dgm:t>
        <a:bodyPr/>
        <a:lstStyle/>
        <a:p>
          <a:r>
            <a:rPr lang="en-GB" sz="1700" dirty="0"/>
            <a:t>Tek lite Instructor. </a:t>
          </a:r>
          <a:r>
            <a:rPr lang="en-GB" sz="1200" dirty="0"/>
            <a:t>Adv EANX – Adv Rec Tx</a:t>
          </a:r>
        </a:p>
      </dgm:t>
    </dgm:pt>
    <dgm:pt modelId="{F8F35A0C-F280-42EB-BD01-97C89A880407}" type="parTrans" cxnId="{209D4083-1164-488F-B2B1-CD82E66AF5DB}">
      <dgm:prSet/>
      <dgm:spPr/>
      <dgm:t>
        <a:bodyPr/>
        <a:lstStyle/>
        <a:p>
          <a:endParaRPr lang="en-GB"/>
        </a:p>
      </dgm:t>
    </dgm:pt>
    <dgm:pt modelId="{EC1C4364-1117-47FF-B710-D43BB4F02B6C}" type="sibTrans" cxnId="{209D4083-1164-488F-B2B1-CD82E66AF5DB}">
      <dgm:prSet/>
      <dgm:spPr/>
      <dgm:t>
        <a:bodyPr/>
        <a:lstStyle/>
        <a:p>
          <a:endParaRPr lang="en-GB"/>
        </a:p>
      </dgm:t>
    </dgm:pt>
    <dgm:pt modelId="{AE4B1206-27B1-40D3-AFF6-147738C755D2}">
      <dgm:prSet phldrT="[Tekst]" custT="1"/>
      <dgm:spPr/>
      <dgm:t>
        <a:bodyPr/>
        <a:lstStyle/>
        <a:p>
          <a:r>
            <a:rPr lang="en-GB" sz="1600" dirty="0"/>
            <a:t>Technical Instructor.     </a:t>
          </a:r>
          <a:r>
            <a:rPr lang="en-GB" sz="1200" dirty="0" err="1"/>
            <a:t>Normoxic</a:t>
          </a:r>
          <a:r>
            <a:rPr lang="en-GB" sz="1200" dirty="0"/>
            <a:t> - Trimix</a:t>
          </a:r>
        </a:p>
      </dgm:t>
    </dgm:pt>
    <dgm:pt modelId="{A692F92A-0FF4-45C3-B4C5-3557726B2CC4}" type="parTrans" cxnId="{E283FC4E-9C31-47E2-A2DC-475171F5470C}">
      <dgm:prSet/>
      <dgm:spPr/>
      <dgm:t>
        <a:bodyPr/>
        <a:lstStyle/>
        <a:p>
          <a:endParaRPr lang="en-GB"/>
        </a:p>
      </dgm:t>
    </dgm:pt>
    <dgm:pt modelId="{2B4DAAB6-48B2-43D4-8F6B-F38FB6AC6EC7}" type="sibTrans" cxnId="{E283FC4E-9C31-47E2-A2DC-475171F5470C}">
      <dgm:prSet/>
      <dgm:spPr/>
      <dgm:t>
        <a:bodyPr/>
        <a:lstStyle/>
        <a:p>
          <a:endParaRPr lang="en-GB"/>
        </a:p>
      </dgm:t>
    </dgm:pt>
    <dgm:pt modelId="{0FC56610-9365-4437-8650-F3665C5283F1}">
      <dgm:prSet phldrT="[Tekst]" custT="1"/>
      <dgm:spPr/>
      <dgm:t>
        <a:bodyPr/>
        <a:lstStyle/>
        <a:p>
          <a:r>
            <a:rPr lang="en-GB" sz="1800" dirty="0"/>
            <a:t>Cave instructor. </a:t>
          </a:r>
          <a:r>
            <a:rPr lang="en-GB" sz="1200" dirty="0"/>
            <a:t>Cavern, intro, Cave</a:t>
          </a:r>
        </a:p>
      </dgm:t>
    </dgm:pt>
    <dgm:pt modelId="{58B919DC-2CD7-4F86-ACA5-5043954AD19B}" type="parTrans" cxnId="{51C8B1C5-DB1B-4101-B07B-8056F8C35DCF}">
      <dgm:prSet/>
      <dgm:spPr/>
      <dgm:t>
        <a:bodyPr/>
        <a:lstStyle/>
        <a:p>
          <a:endParaRPr lang="en-GB"/>
        </a:p>
      </dgm:t>
    </dgm:pt>
    <dgm:pt modelId="{5A2F45B4-4A35-4997-9F14-CA95B510A596}" type="sibTrans" cxnId="{51C8B1C5-DB1B-4101-B07B-8056F8C35DCF}">
      <dgm:prSet/>
      <dgm:spPr/>
      <dgm:t>
        <a:bodyPr/>
        <a:lstStyle/>
        <a:p>
          <a:endParaRPr lang="en-GB"/>
        </a:p>
      </dgm:t>
    </dgm:pt>
    <dgm:pt modelId="{6FFC6C61-AECB-4FBA-A563-AA4515307CC1}">
      <dgm:prSet phldrT="[Tekst]" custT="1"/>
      <dgm:spPr/>
      <dgm:t>
        <a:bodyPr/>
        <a:lstStyle/>
        <a:p>
          <a:r>
            <a:rPr lang="en-GB" sz="2000" dirty="0"/>
            <a:t>CCR instructor. </a:t>
          </a:r>
          <a:r>
            <a:rPr lang="en-GB" sz="1200" dirty="0"/>
            <a:t>Rec, </a:t>
          </a:r>
          <a:r>
            <a:rPr lang="en-GB" sz="1200" dirty="0" err="1"/>
            <a:t>tek</a:t>
          </a:r>
          <a:r>
            <a:rPr lang="en-GB" sz="1200" dirty="0"/>
            <a:t> lite, TX</a:t>
          </a:r>
        </a:p>
      </dgm:t>
    </dgm:pt>
    <dgm:pt modelId="{BA7835FD-FC7C-4B9E-84D5-1518D50CFC9B}" type="parTrans" cxnId="{61E389D9-8EA4-4A5B-A4E1-7C76F3D10B23}">
      <dgm:prSet/>
      <dgm:spPr/>
      <dgm:t>
        <a:bodyPr/>
        <a:lstStyle/>
        <a:p>
          <a:endParaRPr lang="en-GB"/>
        </a:p>
      </dgm:t>
    </dgm:pt>
    <dgm:pt modelId="{0D4044EB-6468-4B54-A7F6-0BA1D1118608}" type="sibTrans" cxnId="{61E389D9-8EA4-4A5B-A4E1-7C76F3D10B23}">
      <dgm:prSet/>
      <dgm:spPr/>
      <dgm:t>
        <a:bodyPr/>
        <a:lstStyle/>
        <a:p>
          <a:endParaRPr lang="en-GB"/>
        </a:p>
      </dgm:t>
    </dgm:pt>
    <dgm:pt modelId="{757A4AEF-3504-4193-9A45-B7E4C06DE105}" type="pres">
      <dgm:prSet presAssocID="{86C68ADB-2391-4E24-9004-AD8E021EEE9C}" presName="hierChild1" presStyleCnt="0">
        <dgm:presLayoutVars>
          <dgm:orgChart val="1"/>
          <dgm:chPref val="1"/>
          <dgm:dir/>
          <dgm:animOne val="branch"/>
          <dgm:animLvl val="lvl"/>
          <dgm:resizeHandles/>
        </dgm:presLayoutVars>
      </dgm:prSet>
      <dgm:spPr/>
    </dgm:pt>
    <dgm:pt modelId="{B8487C62-08E2-4F1F-A869-DEC38BF1A74B}" type="pres">
      <dgm:prSet presAssocID="{FEC3437A-1C83-4A05-ADF9-C4143E102491}" presName="hierRoot1" presStyleCnt="0">
        <dgm:presLayoutVars>
          <dgm:hierBranch val="init"/>
        </dgm:presLayoutVars>
      </dgm:prSet>
      <dgm:spPr/>
    </dgm:pt>
    <dgm:pt modelId="{5904FEDE-18B7-4FE9-9772-D82FE2BA743B}" type="pres">
      <dgm:prSet presAssocID="{FEC3437A-1C83-4A05-ADF9-C4143E102491}" presName="rootComposite1" presStyleCnt="0"/>
      <dgm:spPr/>
    </dgm:pt>
    <dgm:pt modelId="{65C18D84-5782-44F5-88DD-CACF66757C2E}" type="pres">
      <dgm:prSet presAssocID="{FEC3437A-1C83-4A05-ADF9-C4143E102491}" presName="rootText1" presStyleLbl="node0" presStyleIdx="0" presStyleCnt="1">
        <dgm:presLayoutVars>
          <dgm:chPref val="3"/>
        </dgm:presLayoutVars>
      </dgm:prSet>
      <dgm:spPr/>
    </dgm:pt>
    <dgm:pt modelId="{B9D50013-24F3-4865-BC2B-AC84268CE96B}" type="pres">
      <dgm:prSet presAssocID="{FEC3437A-1C83-4A05-ADF9-C4143E102491}" presName="rootConnector1" presStyleLbl="node1" presStyleIdx="0" presStyleCnt="0"/>
      <dgm:spPr/>
    </dgm:pt>
    <dgm:pt modelId="{747A74A0-4B27-41E7-BE17-9D08B2318AD0}" type="pres">
      <dgm:prSet presAssocID="{FEC3437A-1C83-4A05-ADF9-C4143E102491}" presName="hierChild2" presStyleCnt="0"/>
      <dgm:spPr/>
    </dgm:pt>
    <dgm:pt modelId="{AA499A1D-F37D-4D8C-B561-E9FD29C59BD7}" type="pres">
      <dgm:prSet presAssocID="{A692F92A-0FF4-45C3-B4C5-3557726B2CC4}" presName="Name37" presStyleLbl="parChTrans1D2" presStyleIdx="0" presStyleCnt="3"/>
      <dgm:spPr/>
    </dgm:pt>
    <dgm:pt modelId="{CB7749FF-CCC5-49B8-AB64-8BEBA3128A73}" type="pres">
      <dgm:prSet presAssocID="{AE4B1206-27B1-40D3-AFF6-147738C755D2}" presName="hierRoot2" presStyleCnt="0">
        <dgm:presLayoutVars>
          <dgm:hierBranch val="init"/>
        </dgm:presLayoutVars>
      </dgm:prSet>
      <dgm:spPr/>
    </dgm:pt>
    <dgm:pt modelId="{31F35C0B-C8E9-4815-A5F9-5AED18DEC51B}" type="pres">
      <dgm:prSet presAssocID="{AE4B1206-27B1-40D3-AFF6-147738C755D2}" presName="rootComposite" presStyleCnt="0"/>
      <dgm:spPr/>
    </dgm:pt>
    <dgm:pt modelId="{80F23D24-4F3C-4904-9B07-30DB4D8C1642}" type="pres">
      <dgm:prSet presAssocID="{AE4B1206-27B1-40D3-AFF6-147738C755D2}" presName="rootText" presStyleLbl="node2" presStyleIdx="0" presStyleCnt="3" custScaleX="112443">
        <dgm:presLayoutVars>
          <dgm:chPref val="3"/>
        </dgm:presLayoutVars>
      </dgm:prSet>
      <dgm:spPr/>
    </dgm:pt>
    <dgm:pt modelId="{28FD1541-F69E-413A-9E5C-D8887B6AD8CE}" type="pres">
      <dgm:prSet presAssocID="{AE4B1206-27B1-40D3-AFF6-147738C755D2}" presName="rootConnector" presStyleLbl="node2" presStyleIdx="0" presStyleCnt="3"/>
      <dgm:spPr/>
    </dgm:pt>
    <dgm:pt modelId="{53EA7B3F-C390-43C1-AAF7-5065231C66B3}" type="pres">
      <dgm:prSet presAssocID="{AE4B1206-27B1-40D3-AFF6-147738C755D2}" presName="hierChild4" presStyleCnt="0"/>
      <dgm:spPr/>
    </dgm:pt>
    <dgm:pt modelId="{E828ED22-AB0D-4068-A609-E95FA5312FC3}" type="pres">
      <dgm:prSet presAssocID="{AE4B1206-27B1-40D3-AFF6-147738C755D2}" presName="hierChild5" presStyleCnt="0"/>
      <dgm:spPr/>
    </dgm:pt>
    <dgm:pt modelId="{0B2BDF37-568F-446E-97A8-997D1605608B}" type="pres">
      <dgm:prSet presAssocID="{58B919DC-2CD7-4F86-ACA5-5043954AD19B}" presName="Name37" presStyleLbl="parChTrans1D2" presStyleIdx="1" presStyleCnt="3"/>
      <dgm:spPr/>
    </dgm:pt>
    <dgm:pt modelId="{45B66CBF-BE94-4E36-A57C-13C4C2464BD7}" type="pres">
      <dgm:prSet presAssocID="{0FC56610-9365-4437-8650-F3665C5283F1}" presName="hierRoot2" presStyleCnt="0">
        <dgm:presLayoutVars>
          <dgm:hierBranch val="init"/>
        </dgm:presLayoutVars>
      </dgm:prSet>
      <dgm:spPr/>
    </dgm:pt>
    <dgm:pt modelId="{CB9298D2-6FF4-478D-89EA-2D45AA91992E}" type="pres">
      <dgm:prSet presAssocID="{0FC56610-9365-4437-8650-F3665C5283F1}" presName="rootComposite" presStyleCnt="0"/>
      <dgm:spPr/>
    </dgm:pt>
    <dgm:pt modelId="{CA4FF1E8-CA7C-4FF8-AB33-0E7285EEBCE1}" type="pres">
      <dgm:prSet presAssocID="{0FC56610-9365-4437-8650-F3665C5283F1}" presName="rootText" presStyleLbl="node2" presStyleIdx="1" presStyleCnt="3">
        <dgm:presLayoutVars>
          <dgm:chPref val="3"/>
        </dgm:presLayoutVars>
      </dgm:prSet>
      <dgm:spPr/>
    </dgm:pt>
    <dgm:pt modelId="{142EC1CA-8440-4346-9AC9-FBE5A3566163}" type="pres">
      <dgm:prSet presAssocID="{0FC56610-9365-4437-8650-F3665C5283F1}" presName="rootConnector" presStyleLbl="node2" presStyleIdx="1" presStyleCnt="3"/>
      <dgm:spPr/>
    </dgm:pt>
    <dgm:pt modelId="{4CDCA391-3D3A-4977-8D83-E650879F6FBF}" type="pres">
      <dgm:prSet presAssocID="{0FC56610-9365-4437-8650-F3665C5283F1}" presName="hierChild4" presStyleCnt="0"/>
      <dgm:spPr/>
    </dgm:pt>
    <dgm:pt modelId="{F66DA9B4-B8E2-47CC-B271-BB3EB1F6B402}" type="pres">
      <dgm:prSet presAssocID="{0FC56610-9365-4437-8650-F3665C5283F1}" presName="hierChild5" presStyleCnt="0"/>
      <dgm:spPr/>
    </dgm:pt>
    <dgm:pt modelId="{DD4C9AF3-5E6D-4EF2-A44F-F783DDBF524B}" type="pres">
      <dgm:prSet presAssocID="{BA7835FD-FC7C-4B9E-84D5-1518D50CFC9B}" presName="Name37" presStyleLbl="parChTrans1D2" presStyleIdx="2" presStyleCnt="3"/>
      <dgm:spPr/>
    </dgm:pt>
    <dgm:pt modelId="{C0BBFE26-A0EE-45CB-A6C7-AF4B3E026529}" type="pres">
      <dgm:prSet presAssocID="{6FFC6C61-AECB-4FBA-A563-AA4515307CC1}" presName="hierRoot2" presStyleCnt="0">
        <dgm:presLayoutVars>
          <dgm:hierBranch val="init"/>
        </dgm:presLayoutVars>
      </dgm:prSet>
      <dgm:spPr/>
    </dgm:pt>
    <dgm:pt modelId="{223D96AF-4B28-42DF-B723-D62F3436EF3F}" type="pres">
      <dgm:prSet presAssocID="{6FFC6C61-AECB-4FBA-A563-AA4515307CC1}" presName="rootComposite" presStyleCnt="0"/>
      <dgm:spPr/>
    </dgm:pt>
    <dgm:pt modelId="{F7AF094C-845B-4B6A-84E7-7F40C641317A}" type="pres">
      <dgm:prSet presAssocID="{6FFC6C61-AECB-4FBA-A563-AA4515307CC1}" presName="rootText" presStyleLbl="node2" presStyleIdx="2" presStyleCnt="3">
        <dgm:presLayoutVars>
          <dgm:chPref val="3"/>
        </dgm:presLayoutVars>
      </dgm:prSet>
      <dgm:spPr/>
    </dgm:pt>
    <dgm:pt modelId="{F65B1BE8-CF6B-4DC0-A6F3-1DDC45B0167D}" type="pres">
      <dgm:prSet presAssocID="{6FFC6C61-AECB-4FBA-A563-AA4515307CC1}" presName="rootConnector" presStyleLbl="node2" presStyleIdx="2" presStyleCnt="3"/>
      <dgm:spPr/>
    </dgm:pt>
    <dgm:pt modelId="{E52B5F17-75B3-40A5-BAE2-779BA6C2F20B}" type="pres">
      <dgm:prSet presAssocID="{6FFC6C61-AECB-4FBA-A563-AA4515307CC1}" presName="hierChild4" presStyleCnt="0"/>
      <dgm:spPr/>
    </dgm:pt>
    <dgm:pt modelId="{5ECE3D77-EE7F-4556-BE65-3755417A9D38}" type="pres">
      <dgm:prSet presAssocID="{6FFC6C61-AECB-4FBA-A563-AA4515307CC1}" presName="hierChild5" presStyleCnt="0"/>
      <dgm:spPr/>
    </dgm:pt>
    <dgm:pt modelId="{D58CB774-4D7A-44AC-AB99-12247E090AF6}" type="pres">
      <dgm:prSet presAssocID="{FEC3437A-1C83-4A05-ADF9-C4143E102491}" presName="hierChild3" presStyleCnt="0"/>
      <dgm:spPr/>
    </dgm:pt>
  </dgm:ptLst>
  <dgm:cxnLst>
    <dgm:cxn modelId="{E714D315-99F2-4EC7-8E92-4EE30F861E3B}" type="presOf" srcId="{6FFC6C61-AECB-4FBA-A563-AA4515307CC1}" destId="{F65B1BE8-CF6B-4DC0-A6F3-1DDC45B0167D}" srcOrd="1" destOrd="0" presId="urn:microsoft.com/office/officeart/2005/8/layout/orgChart1"/>
    <dgm:cxn modelId="{0DBBA71C-97A0-4B8D-B3F4-2FFD0C616EC3}" type="presOf" srcId="{FEC3437A-1C83-4A05-ADF9-C4143E102491}" destId="{B9D50013-24F3-4865-BC2B-AC84268CE96B}" srcOrd="1" destOrd="0" presId="urn:microsoft.com/office/officeart/2005/8/layout/orgChart1"/>
    <dgm:cxn modelId="{1E7A0040-7CFF-458B-9130-5E5C1C31B926}" type="presOf" srcId="{0FC56610-9365-4437-8650-F3665C5283F1}" destId="{CA4FF1E8-CA7C-4FF8-AB33-0E7285EEBCE1}" srcOrd="0" destOrd="0" presId="urn:microsoft.com/office/officeart/2005/8/layout/orgChart1"/>
    <dgm:cxn modelId="{DBF96244-519F-4FE3-9A5E-62C3A4BDCFAB}" type="presOf" srcId="{FEC3437A-1C83-4A05-ADF9-C4143E102491}" destId="{65C18D84-5782-44F5-88DD-CACF66757C2E}" srcOrd="0" destOrd="0" presId="urn:microsoft.com/office/officeart/2005/8/layout/orgChart1"/>
    <dgm:cxn modelId="{3CED1B47-94D5-4C98-B1F2-F02A3C6E4924}" type="presOf" srcId="{BA7835FD-FC7C-4B9E-84D5-1518D50CFC9B}" destId="{DD4C9AF3-5E6D-4EF2-A44F-F783DDBF524B}" srcOrd="0" destOrd="0" presId="urn:microsoft.com/office/officeart/2005/8/layout/orgChart1"/>
    <dgm:cxn modelId="{E283FC4E-9C31-47E2-A2DC-475171F5470C}" srcId="{FEC3437A-1C83-4A05-ADF9-C4143E102491}" destId="{AE4B1206-27B1-40D3-AFF6-147738C755D2}" srcOrd="0" destOrd="0" parTransId="{A692F92A-0FF4-45C3-B4C5-3557726B2CC4}" sibTransId="{2B4DAAB6-48B2-43D4-8F6B-F38FB6AC6EC7}"/>
    <dgm:cxn modelId="{E37FA26F-E9B4-46C5-830A-7FA56F5E7105}" type="presOf" srcId="{6FFC6C61-AECB-4FBA-A563-AA4515307CC1}" destId="{F7AF094C-845B-4B6A-84E7-7F40C641317A}" srcOrd="0" destOrd="0" presId="urn:microsoft.com/office/officeart/2005/8/layout/orgChart1"/>
    <dgm:cxn modelId="{209D4083-1164-488F-B2B1-CD82E66AF5DB}" srcId="{86C68ADB-2391-4E24-9004-AD8E021EEE9C}" destId="{FEC3437A-1C83-4A05-ADF9-C4143E102491}" srcOrd="0" destOrd="0" parTransId="{F8F35A0C-F280-42EB-BD01-97C89A880407}" sibTransId="{EC1C4364-1117-47FF-B710-D43BB4F02B6C}"/>
    <dgm:cxn modelId="{79BA6E89-8B8C-4166-82FF-AFEF39B9DF6F}" type="presOf" srcId="{58B919DC-2CD7-4F86-ACA5-5043954AD19B}" destId="{0B2BDF37-568F-446E-97A8-997D1605608B}" srcOrd="0" destOrd="0" presId="urn:microsoft.com/office/officeart/2005/8/layout/orgChart1"/>
    <dgm:cxn modelId="{8320A5AA-5C1E-454C-8E9F-07533B8CE47D}" type="presOf" srcId="{AE4B1206-27B1-40D3-AFF6-147738C755D2}" destId="{80F23D24-4F3C-4904-9B07-30DB4D8C1642}" srcOrd="0" destOrd="0" presId="urn:microsoft.com/office/officeart/2005/8/layout/orgChart1"/>
    <dgm:cxn modelId="{AD3CC2BC-5EF7-4293-92F9-7EF5B828B8CE}" type="presOf" srcId="{AE4B1206-27B1-40D3-AFF6-147738C755D2}" destId="{28FD1541-F69E-413A-9E5C-D8887B6AD8CE}" srcOrd="1" destOrd="0" presId="urn:microsoft.com/office/officeart/2005/8/layout/orgChart1"/>
    <dgm:cxn modelId="{51C8B1C5-DB1B-4101-B07B-8056F8C35DCF}" srcId="{FEC3437A-1C83-4A05-ADF9-C4143E102491}" destId="{0FC56610-9365-4437-8650-F3665C5283F1}" srcOrd="1" destOrd="0" parTransId="{58B919DC-2CD7-4F86-ACA5-5043954AD19B}" sibTransId="{5A2F45B4-4A35-4997-9F14-CA95B510A596}"/>
    <dgm:cxn modelId="{61E389D9-8EA4-4A5B-A4E1-7C76F3D10B23}" srcId="{FEC3437A-1C83-4A05-ADF9-C4143E102491}" destId="{6FFC6C61-AECB-4FBA-A563-AA4515307CC1}" srcOrd="2" destOrd="0" parTransId="{BA7835FD-FC7C-4B9E-84D5-1518D50CFC9B}" sibTransId="{0D4044EB-6468-4B54-A7F6-0BA1D1118608}"/>
    <dgm:cxn modelId="{78F691E1-2A34-4A33-8DCF-BC9CD4FA6A5D}" type="presOf" srcId="{A692F92A-0FF4-45C3-B4C5-3557726B2CC4}" destId="{AA499A1D-F37D-4D8C-B561-E9FD29C59BD7}" srcOrd="0" destOrd="0" presId="urn:microsoft.com/office/officeart/2005/8/layout/orgChart1"/>
    <dgm:cxn modelId="{005A8AFC-CC52-4DD9-86A1-168A50AEAB5F}" type="presOf" srcId="{0FC56610-9365-4437-8650-F3665C5283F1}" destId="{142EC1CA-8440-4346-9AC9-FBE5A3566163}" srcOrd="1" destOrd="0" presId="urn:microsoft.com/office/officeart/2005/8/layout/orgChart1"/>
    <dgm:cxn modelId="{A2D1BCFF-C0BE-4B5E-9578-23699B04BE63}" type="presOf" srcId="{86C68ADB-2391-4E24-9004-AD8E021EEE9C}" destId="{757A4AEF-3504-4193-9A45-B7E4C06DE105}" srcOrd="0" destOrd="0" presId="urn:microsoft.com/office/officeart/2005/8/layout/orgChart1"/>
    <dgm:cxn modelId="{8DC65D0B-F2D7-4A46-BD4F-E13D024417E8}" type="presParOf" srcId="{757A4AEF-3504-4193-9A45-B7E4C06DE105}" destId="{B8487C62-08E2-4F1F-A869-DEC38BF1A74B}" srcOrd="0" destOrd="0" presId="urn:microsoft.com/office/officeart/2005/8/layout/orgChart1"/>
    <dgm:cxn modelId="{0703004F-DD0F-4280-BFF0-6595AE4F77A0}" type="presParOf" srcId="{B8487C62-08E2-4F1F-A869-DEC38BF1A74B}" destId="{5904FEDE-18B7-4FE9-9772-D82FE2BA743B}" srcOrd="0" destOrd="0" presId="urn:microsoft.com/office/officeart/2005/8/layout/orgChart1"/>
    <dgm:cxn modelId="{F3E31CC0-D64F-457A-AA59-DCF36B31C1B6}" type="presParOf" srcId="{5904FEDE-18B7-4FE9-9772-D82FE2BA743B}" destId="{65C18D84-5782-44F5-88DD-CACF66757C2E}" srcOrd="0" destOrd="0" presId="urn:microsoft.com/office/officeart/2005/8/layout/orgChart1"/>
    <dgm:cxn modelId="{3E1268FC-0A2E-4A5D-BB0B-85E69784E52A}" type="presParOf" srcId="{5904FEDE-18B7-4FE9-9772-D82FE2BA743B}" destId="{B9D50013-24F3-4865-BC2B-AC84268CE96B}" srcOrd="1" destOrd="0" presId="urn:microsoft.com/office/officeart/2005/8/layout/orgChart1"/>
    <dgm:cxn modelId="{A2CCB4AE-A878-4442-94D3-3195F97DBFB3}" type="presParOf" srcId="{B8487C62-08E2-4F1F-A869-DEC38BF1A74B}" destId="{747A74A0-4B27-41E7-BE17-9D08B2318AD0}" srcOrd="1" destOrd="0" presId="urn:microsoft.com/office/officeart/2005/8/layout/orgChart1"/>
    <dgm:cxn modelId="{C1E55785-2FDD-4F03-B49D-ACA1224F0F5E}" type="presParOf" srcId="{747A74A0-4B27-41E7-BE17-9D08B2318AD0}" destId="{AA499A1D-F37D-4D8C-B561-E9FD29C59BD7}" srcOrd="0" destOrd="0" presId="urn:microsoft.com/office/officeart/2005/8/layout/orgChart1"/>
    <dgm:cxn modelId="{40628B23-0925-4C8E-8C52-84370EAD751B}" type="presParOf" srcId="{747A74A0-4B27-41E7-BE17-9D08B2318AD0}" destId="{CB7749FF-CCC5-49B8-AB64-8BEBA3128A73}" srcOrd="1" destOrd="0" presId="urn:microsoft.com/office/officeart/2005/8/layout/orgChart1"/>
    <dgm:cxn modelId="{DEE59682-F2AA-4AB4-A9F8-1AAC402DD231}" type="presParOf" srcId="{CB7749FF-CCC5-49B8-AB64-8BEBA3128A73}" destId="{31F35C0B-C8E9-4815-A5F9-5AED18DEC51B}" srcOrd="0" destOrd="0" presId="urn:microsoft.com/office/officeart/2005/8/layout/orgChart1"/>
    <dgm:cxn modelId="{243D4637-A487-4932-BA39-8011F3BD5EEE}" type="presParOf" srcId="{31F35C0B-C8E9-4815-A5F9-5AED18DEC51B}" destId="{80F23D24-4F3C-4904-9B07-30DB4D8C1642}" srcOrd="0" destOrd="0" presId="urn:microsoft.com/office/officeart/2005/8/layout/orgChart1"/>
    <dgm:cxn modelId="{16B25738-B388-4AEC-985B-8AB31A9E9DC4}" type="presParOf" srcId="{31F35C0B-C8E9-4815-A5F9-5AED18DEC51B}" destId="{28FD1541-F69E-413A-9E5C-D8887B6AD8CE}" srcOrd="1" destOrd="0" presId="urn:microsoft.com/office/officeart/2005/8/layout/orgChart1"/>
    <dgm:cxn modelId="{2254C509-CB99-4495-95C7-99A7B856F1E9}" type="presParOf" srcId="{CB7749FF-CCC5-49B8-AB64-8BEBA3128A73}" destId="{53EA7B3F-C390-43C1-AAF7-5065231C66B3}" srcOrd="1" destOrd="0" presId="urn:microsoft.com/office/officeart/2005/8/layout/orgChart1"/>
    <dgm:cxn modelId="{A8618EFF-1DC9-441D-8BD6-551A871BFBA2}" type="presParOf" srcId="{CB7749FF-CCC5-49B8-AB64-8BEBA3128A73}" destId="{E828ED22-AB0D-4068-A609-E95FA5312FC3}" srcOrd="2" destOrd="0" presId="urn:microsoft.com/office/officeart/2005/8/layout/orgChart1"/>
    <dgm:cxn modelId="{4E69C225-364A-4E19-9D60-DE7542FD3DED}" type="presParOf" srcId="{747A74A0-4B27-41E7-BE17-9D08B2318AD0}" destId="{0B2BDF37-568F-446E-97A8-997D1605608B}" srcOrd="2" destOrd="0" presId="urn:microsoft.com/office/officeart/2005/8/layout/orgChart1"/>
    <dgm:cxn modelId="{59D46FE9-E407-4657-8252-5529F4FB13D4}" type="presParOf" srcId="{747A74A0-4B27-41E7-BE17-9D08B2318AD0}" destId="{45B66CBF-BE94-4E36-A57C-13C4C2464BD7}" srcOrd="3" destOrd="0" presId="urn:microsoft.com/office/officeart/2005/8/layout/orgChart1"/>
    <dgm:cxn modelId="{0793BEC9-7050-4DD5-A8B0-A9A7B28BD6EC}" type="presParOf" srcId="{45B66CBF-BE94-4E36-A57C-13C4C2464BD7}" destId="{CB9298D2-6FF4-478D-89EA-2D45AA91992E}" srcOrd="0" destOrd="0" presId="urn:microsoft.com/office/officeart/2005/8/layout/orgChart1"/>
    <dgm:cxn modelId="{A77B5E9B-6E5F-4896-ADC7-EB6765FCF2A0}" type="presParOf" srcId="{CB9298D2-6FF4-478D-89EA-2D45AA91992E}" destId="{CA4FF1E8-CA7C-4FF8-AB33-0E7285EEBCE1}" srcOrd="0" destOrd="0" presId="urn:microsoft.com/office/officeart/2005/8/layout/orgChart1"/>
    <dgm:cxn modelId="{69EBFD6D-CB88-4C8F-9782-72A14790FD97}" type="presParOf" srcId="{CB9298D2-6FF4-478D-89EA-2D45AA91992E}" destId="{142EC1CA-8440-4346-9AC9-FBE5A3566163}" srcOrd="1" destOrd="0" presId="urn:microsoft.com/office/officeart/2005/8/layout/orgChart1"/>
    <dgm:cxn modelId="{EC382F22-1861-4CA9-9B0D-382AD94E0D59}" type="presParOf" srcId="{45B66CBF-BE94-4E36-A57C-13C4C2464BD7}" destId="{4CDCA391-3D3A-4977-8D83-E650879F6FBF}" srcOrd="1" destOrd="0" presId="urn:microsoft.com/office/officeart/2005/8/layout/orgChart1"/>
    <dgm:cxn modelId="{D1A0F5ED-A1DF-4050-9F8C-67B09B839E56}" type="presParOf" srcId="{45B66CBF-BE94-4E36-A57C-13C4C2464BD7}" destId="{F66DA9B4-B8E2-47CC-B271-BB3EB1F6B402}" srcOrd="2" destOrd="0" presId="urn:microsoft.com/office/officeart/2005/8/layout/orgChart1"/>
    <dgm:cxn modelId="{BE5A447C-AF92-4858-8D79-CE782259888C}" type="presParOf" srcId="{747A74A0-4B27-41E7-BE17-9D08B2318AD0}" destId="{DD4C9AF3-5E6D-4EF2-A44F-F783DDBF524B}" srcOrd="4" destOrd="0" presId="urn:microsoft.com/office/officeart/2005/8/layout/orgChart1"/>
    <dgm:cxn modelId="{971CBA93-9CBA-4F12-A063-CF9A3317579B}" type="presParOf" srcId="{747A74A0-4B27-41E7-BE17-9D08B2318AD0}" destId="{C0BBFE26-A0EE-45CB-A6C7-AF4B3E026529}" srcOrd="5" destOrd="0" presId="urn:microsoft.com/office/officeart/2005/8/layout/orgChart1"/>
    <dgm:cxn modelId="{568DFF15-544D-43F5-AA23-F462889CCC7B}" type="presParOf" srcId="{C0BBFE26-A0EE-45CB-A6C7-AF4B3E026529}" destId="{223D96AF-4B28-42DF-B723-D62F3436EF3F}" srcOrd="0" destOrd="0" presId="urn:microsoft.com/office/officeart/2005/8/layout/orgChart1"/>
    <dgm:cxn modelId="{5FEE2365-685B-4D2D-B5F7-305A053BB74F}" type="presParOf" srcId="{223D96AF-4B28-42DF-B723-D62F3436EF3F}" destId="{F7AF094C-845B-4B6A-84E7-7F40C641317A}" srcOrd="0" destOrd="0" presId="urn:microsoft.com/office/officeart/2005/8/layout/orgChart1"/>
    <dgm:cxn modelId="{4629E020-47E6-487C-9B80-407F931B2C01}" type="presParOf" srcId="{223D96AF-4B28-42DF-B723-D62F3436EF3F}" destId="{F65B1BE8-CF6B-4DC0-A6F3-1DDC45B0167D}" srcOrd="1" destOrd="0" presId="urn:microsoft.com/office/officeart/2005/8/layout/orgChart1"/>
    <dgm:cxn modelId="{9FAA0377-8900-46A5-A31B-016C9BAA1A81}" type="presParOf" srcId="{C0BBFE26-A0EE-45CB-A6C7-AF4B3E026529}" destId="{E52B5F17-75B3-40A5-BAE2-779BA6C2F20B}" srcOrd="1" destOrd="0" presId="urn:microsoft.com/office/officeart/2005/8/layout/orgChart1"/>
    <dgm:cxn modelId="{4FB95CA7-D8FD-4AF5-BE04-F20C3C4ED580}" type="presParOf" srcId="{C0BBFE26-A0EE-45CB-A6C7-AF4B3E026529}" destId="{5ECE3D77-EE7F-4556-BE65-3755417A9D38}" srcOrd="2" destOrd="0" presId="urn:microsoft.com/office/officeart/2005/8/layout/orgChart1"/>
    <dgm:cxn modelId="{FA578507-282F-4AE4-9EE5-773B06E0DE8F}" type="presParOf" srcId="{B8487C62-08E2-4F1F-A869-DEC38BF1A74B}" destId="{D58CB774-4D7A-44AC-AB99-12247E090AF6}" srcOrd="2" destOrd="0" presId="urn:microsoft.com/office/officeart/2005/8/layout/orgChart1"/>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0F1D1-EF9E-41CF-B8C1-EBF362F920B4}">
      <dsp:nvSpPr>
        <dsp:cNvPr id="0" name=""/>
        <dsp:cNvSpPr/>
      </dsp:nvSpPr>
      <dsp:spPr>
        <a:xfrm>
          <a:off x="1690276" y="585479"/>
          <a:ext cx="357573" cy="91440"/>
        </a:xfrm>
        <a:custGeom>
          <a:avLst/>
          <a:gdLst/>
          <a:ahLst/>
          <a:cxnLst/>
          <a:rect l="0" t="0" r="0" b="0"/>
          <a:pathLst>
            <a:path>
              <a:moveTo>
                <a:pt x="0" y="45720"/>
              </a:moveTo>
              <a:lnTo>
                <a:pt x="357573" y="45720"/>
              </a:lnTo>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859358" y="629259"/>
        <a:ext cx="19408" cy="3881"/>
      </dsp:txXfrm>
    </dsp:sp>
    <dsp:sp modelId="{36EBD07E-2CBD-47BA-9375-7BFB87DE1872}">
      <dsp:nvSpPr>
        <dsp:cNvPr id="0" name=""/>
        <dsp:cNvSpPr/>
      </dsp:nvSpPr>
      <dsp:spPr>
        <a:xfrm>
          <a:off x="4365" y="124886"/>
          <a:ext cx="1687710" cy="101262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bg2"/>
              </a:solidFill>
            </a:rPr>
            <a:t>Open water </a:t>
          </a:r>
          <a:r>
            <a:rPr lang="en-GB" sz="1400" b="1" kern="1200" dirty="0" err="1">
              <a:solidFill>
                <a:schemeClr val="bg2"/>
              </a:solidFill>
            </a:rPr>
            <a:t>EANx</a:t>
          </a:r>
          <a:r>
            <a:rPr lang="en-GB" sz="1400" b="1" kern="1200" dirty="0">
              <a:solidFill>
                <a:schemeClr val="bg2"/>
              </a:solidFill>
            </a:rPr>
            <a:t> </a:t>
          </a:r>
        </a:p>
        <a:p>
          <a:pPr marL="114300" lvl="1" indent="-114300" algn="l" defTabSz="622300">
            <a:lnSpc>
              <a:spcPct val="90000"/>
            </a:lnSpc>
            <a:spcBef>
              <a:spcPct val="0"/>
            </a:spcBef>
            <a:spcAft>
              <a:spcPct val="15000"/>
            </a:spcAft>
            <a:buChar char="•"/>
          </a:pPr>
          <a:r>
            <a:rPr lang="en-GB" sz="1400" kern="1200" dirty="0"/>
            <a:t>RSTC/CE/ISO</a:t>
          </a:r>
        </a:p>
      </dsp:txBody>
      <dsp:txXfrm>
        <a:off x="4365" y="124886"/>
        <a:ext cx="1687710" cy="1012626"/>
      </dsp:txXfrm>
    </dsp:sp>
    <dsp:sp modelId="{8005D1AB-685A-4E42-B5AC-A89A16A43929}">
      <dsp:nvSpPr>
        <dsp:cNvPr id="0" name=""/>
        <dsp:cNvSpPr/>
      </dsp:nvSpPr>
      <dsp:spPr>
        <a:xfrm>
          <a:off x="3766160" y="585479"/>
          <a:ext cx="357573" cy="91440"/>
        </a:xfrm>
        <a:custGeom>
          <a:avLst/>
          <a:gdLst/>
          <a:ahLst/>
          <a:cxnLst/>
          <a:rect l="0" t="0" r="0" b="0"/>
          <a:pathLst>
            <a:path>
              <a:moveTo>
                <a:pt x="0" y="45720"/>
              </a:moveTo>
              <a:lnTo>
                <a:pt x="357573" y="45720"/>
              </a:lnTo>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35243" y="629259"/>
        <a:ext cx="19408" cy="3881"/>
      </dsp:txXfrm>
    </dsp:sp>
    <dsp:sp modelId="{0A1B66AB-F37D-41BB-BDDA-EA07F66E8A58}">
      <dsp:nvSpPr>
        <dsp:cNvPr id="0" name=""/>
        <dsp:cNvSpPr/>
      </dsp:nvSpPr>
      <dsp:spPr>
        <a:xfrm>
          <a:off x="2080249" y="124886"/>
          <a:ext cx="1687710" cy="101262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accent1">
                  <a:lumMod val="75000"/>
                </a:schemeClr>
              </a:solidFill>
            </a:rPr>
            <a:t>“</a:t>
          </a:r>
          <a:r>
            <a:rPr lang="en-GB" sz="1400" b="1" kern="1200" dirty="0" err="1">
              <a:solidFill>
                <a:schemeClr val="accent1">
                  <a:lumMod val="75000"/>
                </a:schemeClr>
              </a:solidFill>
            </a:rPr>
            <a:t>EANx</a:t>
          </a:r>
          <a:r>
            <a:rPr lang="en-GB" sz="1400" b="1" kern="1200" dirty="0">
              <a:solidFill>
                <a:schemeClr val="accent1">
                  <a:lumMod val="75000"/>
                </a:schemeClr>
              </a:solidFill>
            </a:rPr>
            <a:t> Diver”</a:t>
          </a:r>
        </a:p>
        <a:p>
          <a:pPr marL="114300" lvl="1" indent="-114300" algn="l" defTabSz="533400">
            <a:lnSpc>
              <a:spcPct val="90000"/>
            </a:lnSpc>
            <a:spcBef>
              <a:spcPct val="0"/>
            </a:spcBef>
            <a:spcAft>
              <a:spcPct val="15000"/>
            </a:spcAft>
            <a:buChar char="•"/>
          </a:pPr>
          <a:r>
            <a:rPr lang="en-GB" sz="1200" kern="1200" dirty="0">
              <a:solidFill>
                <a:schemeClr val="bg1"/>
              </a:solidFill>
            </a:rPr>
            <a:t>Formation facultative</a:t>
          </a:r>
          <a:endParaRPr lang="en-GB" sz="1200" b="1" kern="1200" dirty="0">
            <a:solidFill>
              <a:schemeClr val="bg2"/>
            </a:solidFill>
          </a:endParaRPr>
        </a:p>
      </dsp:txBody>
      <dsp:txXfrm>
        <a:off x="2080249" y="124886"/>
        <a:ext cx="1687710" cy="1012626"/>
      </dsp:txXfrm>
    </dsp:sp>
    <dsp:sp modelId="{7008CA37-8426-44E3-8F52-A4B7522BAE3D}">
      <dsp:nvSpPr>
        <dsp:cNvPr id="0" name=""/>
        <dsp:cNvSpPr/>
      </dsp:nvSpPr>
      <dsp:spPr>
        <a:xfrm>
          <a:off x="848220" y="1135713"/>
          <a:ext cx="4275663" cy="357573"/>
        </a:xfrm>
        <a:custGeom>
          <a:avLst/>
          <a:gdLst/>
          <a:ahLst/>
          <a:cxnLst/>
          <a:rect l="0" t="0" r="0" b="0"/>
          <a:pathLst>
            <a:path>
              <a:moveTo>
                <a:pt x="4275663" y="0"/>
              </a:moveTo>
              <a:lnTo>
                <a:pt x="4275663" y="195886"/>
              </a:lnTo>
              <a:lnTo>
                <a:pt x="0" y="195886"/>
              </a:lnTo>
              <a:lnTo>
                <a:pt x="0" y="357573"/>
              </a:lnTo>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878721" y="1312559"/>
        <a:ext cx="214662" cy="3881"/>
      </dsp:txXfrm>
    </dsp:sp>
    <dsp:sp modelId="{F9412226-A96D-46A7-89EA-9FD12909769A}">
      <dsp:nvSpPr>
        <dsp:cNvPr id="0" name=""/>
        <dsp:cNvSpPr/>
      </dsp:nvSpPr>
      <dsp:spPr>
        <a:xfrm>
          <a:off x="4156134" y="124886"/>
          <a:ext cx="1935500" cy="101262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bg2"/>
              </a:solidFill>
            </a:rPr>
            <a:t>Advanced </a:t>
          </a:r>
          <a:r>
            <a:rPr lang="en-GB" sz="1400" b="1" kern="1200" dirty="0" err="1">
              <a:solidFill>
                <a:schemeClr val="bg2"/>
              </a:solidFill>
            </a:rPr>
            <a:t>Openwater</a:t>
          </a:r>
          <a:endParaRPr lang="en-GB" sz="1400" b="1" kern="1200" dirty="0">
            <a:solidFill>
              <a:schemeClr val="bg2"/>
            </a:solidFill>
          </a:endParaRPr>
        </a:p>
        <a:p>
          <a:pPr marL="114300" lvl="1" indent="-114300" algn="l" defTabSz="622300">
            <a:lnSpc>
              <a:spcPct val="90000"/>
            </a:lnSpc>
            <a:spcBef>
              <a:spcPct val="0"/>
            </a:spcBef>
            <a:spcAft>
              <a:spcPct val="15000"/>
            </a:spcAft>
            <a:buChar char="•"/>
          </a:pPr>
          <a:r>
            <a:rPr lang="en-GB" sz="1400" kern="1200" dirty="0"/>
            <a:t>RSTC/CE/ISO</a:t>
          </a:r>
        </a:p>
      </dsp:txBody>
      <dsp:txXfrm>
        <a:off x="4156134" y="124886"/>
        <a:ext cx="1935500" cy="1012626"/>
      </dsp:txXfrm>
    </dsp:sp>
    <dsp:sp modelId="{C9BCE468-569B-48C9-89B7-3B80793A014A}">
      <dsp:nvSpPr>
        <dsp:cNvPr id="0" name=""/>
        <dsp:cNvSpPr/>
      </dsp:nvSpPr>
      <dsp:spPr>
        <a:xfrm>
          <a:off x="1690276" y="1986280"/>
          <a:ext cx="357573" cy="91440"/>
        </a:xfrm>
        <a:custGeom>
          <a:avLst/>
          <a:gdLst/>
          <a:ahLst/>
          <a:cxnLst/>
          <a:rect l="0" t="0" r="0" b="0"/>
          <a:pathLst>
            <a:path>
              <a:moveTo>
                <a:pt x="0" y="45720"/>
              </a:moveTo>
              <a:lnTo>
                <a:pt x="357573" y="45720"/>
              </a:lnTo>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859358" y="2030059"/>
        <a:ext cx="19408" cy="3881"/>
      </dsp:txXfrm>
    </dsp:sp>
    <dsp:sp modelId="{600D39E6-C97B-44A4-A9C2-5FC607D278BE}">
      <dsp:nvSpPr>
        <dsp:cNvPr id="0" name=""/>
        <dsp:cNvSpPr/>
      </dsp:nvSpPr>
      <dsp:spPr>
        <a:xfrm>
          <a:off x="4365" y="1525686"/>
          <a:ext cx="1687710" cy="101262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accent1">
                  <a:lumMod val="75000"/>
                </a:schemeClr>
              </a:solidFill>
            </a:rPr>
            <a:t>“Deep Deco diver”</a:t>
          </a:r>
        </a:p>
        <a:p>
          <a:pPr marL="114300" lvl="1" indent="-114300" algn="l" defTabSz="533400">
            <a:lnSpc>
              <a:spcPct val="90000"/>
            </a:lnSpc>
            <a:spcBef>
              <a:spcPct val="0"/>
            </a:spcBef>
            <a:spcAft>
              <a:spcPct val="15000"/>
            </a:spcAft>
            <a:buChar char="•"/>
          </a:pPr>
          <a:r>
            <a:rPr lang="en-GB" sz="1200" kern="1200" dirty="0">
              <a:solidFill>
                <a:schemeClr val="bg1"/>
              </a:solidFill>
            </a:rPr>
            <a:t>Formation facultative</a:t>
          </a:r>
        </a:p>
        <a:p>
          <a:pPr marL="114300" lvl="1" indent="-114300" algn="l" defTabSz="533400">
            <a:lnSpc>
              <a:spcPct val="90000"/>
            </a:lnSpc>
            <a:spcBef>
              <a:spcPct val="0"/>
            </a:spcBef>
            <a:spcAft>
              <a:spcPct val="15000"/>
            </a:spcAft>
            <a:buChar char="•"/>
          </a:pPr>
          <a:r>
            <a:rPr lang="en-GB" sz="1200" kern="1200" dirty="0">
              <a:solidFill>
                <a:schemeClr val="bg1"/>
              </a:solidFill>
            </a:rPr>
            <a:t>Max 40m/10 min deco</a:t>
          </a:r>
        </a:p>
      </dsp:txBody>
      <dsp:txXfrm>
        <a:off x="4365" y="1525686"/>
        <a:ext cx="1687710" cy="1012626"/>
      </dsp:txXfrm>
    </dsp:sp>
    <dsp:sp modelId="{48DBC97C-1F44-4EB7-8583-C0196D33A0F6}">
      <dsp:nvSpPr>
        <dsp:cNvPr id="0" name=""/>
        <dsp:cNvSpPr/>
      </dsp:nvSpPr>
      <dsp:spPr>
        <a:xfrm>
          <a:off x="848220" y="2536513"/>
          <a:ext cx="2211078" cy="357573"/>
        </a:xfrm>
        <a:custGeom>
          <a:avLst/>
          <a:gdLst/>
          <a:ahLst/>
          <a:cxnLst/>
          <a:rect l="0" t="0" r="0" b="0"/>
          <a:pathLst>
            <a:path>
              <a:moveTo>
                <a:pt x="2211078" y="0"/>
              </a:moveTo>
              <a:lnTo>
                <a:pt x="2211078" y="195886"/>
              </a:lnTo>
              <a:lnTo>
                <a:pt x="0" y="195886"/>
              </a:lnTo>
              <a:lnTo>
                <a:pt x="0" y="357573"/>
              </a:lnTo>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897637" y="2713359"/>
        <a:ext cx="112244" cy="3881"/>
      </dsp:txXfrm>
    </dsp:sp>
    <dsp:sp modelId="{A6A886F2-8F46-4512-8551-62D6989B80F1}">
      <dsp:nvSpPr>
        <dsp:cNvPr id="0" name=""/>
        <dsp:cNvSpPr/>
      </dsp:nvSpPr>
      <dsp:spPr>
        <a:xfrm>
          <a:off x="2080249" y="1525686"/>
          <a:ext cx="1958099" cy="101262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2"/>
              </a:solidFill>
            </a:rPr>
            <a:t>First</a:t>
          </a:r>
          <a:r>
            <a:rPr lang="en-GB" sz="1800" b="1" kern="1200" dirty="0">
              <a:solidFill>
                <a:schemeClr val="bg2"/>
              </a:solidFill>
            </a:rPr>
            <a:t> AID/CPR</a:t>
          </a:r>
        </a:p>
      </dsp:txBody>
      <dsp:txXfrm>
        <a:off x="2080249" y="1525686"/>
        <a:ext cx="1958099" cy="1012626"/>
      </dsp:txXfrm>
    </dsp:sp>
    <dsp:sp modelId="{BA78A158-0A09-44D8-B53C-95A6138F6DF8}">
      <dsp:nvSpPr>
        <dsp:cNvPr id="0" name=""/>
        <dsp:cNvSpPr/>
      </dsp:nvSpPr>
      <dsp:spPr>
        <a:xfrm>
          <a:off x="1690276" y="3387080"/>
          <a:ext cx="344071" cy="91440"/>
        </a:xfrm>
        <a:custGeom>
          <a:avLst/>
          <a:gdLst/>
          <a:ahLst/>
          <a:cxnLst/>
          <a:rect l="0" t="0" r="0" b="0"/>
          <a:pathLst>
            <a:path>
              <a:moveTo>
                <a:pt x="0" y="45720"/>
              </a:moveTo>
              <a:lnTo>
                <a:pt x="189135" y="45720"/>
              </a:lnTo>
              <a:lnTo>
                <a:pt x="189135" y="82782"/>
              </a:lnTo>
              <a:lnTo>
                <a:pt x="344071" y="82782"/>
              </a:lnTo>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852899" y="3430859"/>
        <a:ext cx="18825" cy="3881"/>
      </dsp:txXfrm>
    </dsp:sp>
    <dsp:sp modelId="{1B979D6B-3092-4F53-A05F-503F0C9022A7}">
      <dsp:nvSpPr>
        <dsp:cNvPr id="0" name=""/>
        <dsp:cNvSpPr/>
      </dsp:nvSpPr>
      <dsp:spPr>
        <a:xfrm>
          <a:off x="4365" y="2926486"/>
          <a:ext cx="1687710" cy="101262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2"/>
              </a:solidFill>
            </a:rPr>
            <a:t>Rescue diver</a:t>
          </a:r>
          <a:endParaRPr lang="en-GB" sz="1800" b="1" kern="1200" dirty="0">
            <a:solidFill>
              <a:schemeClr val="bg2"/>
            </a:solidFill>
          </a:endParaRPr>
        </a:p>
      </dsp:txBody>
      <dsp:txXfrm>
        <a:off x="4365" y="2926486"/>
        <a:ext cx="1687710" cy="1012626"/>
      </dsp:txXfrm>
    </dsp:sp>
    <dsp:sp modelId="{CB1CD922-86AB-42C4-BC73-3A8A3E944489}">
      <dsp:nvSpPr>
        <dsp:cNvPr id="0" name=""/>
        <dsp:cNvSpPr/>
      </dsp:nvSpPr>
      <dsp:spPr>
        <a:xfrm>
          <a:off x="2066747" y="2963548"/>
          <a:ext cx="1935500" cy="101262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GB" sz="1800" b="1" kern="1200" dirty="0">
              <a:solidFill>
                <a:schemeClr val="bg2"/>
              </a:solidFill>
            </a:rPr>
            <a:t>Divemaster</a:t>
          </a:r>
          <a:endParaRPr lang="en-GB" sz="1400" b="1" kern="1200" dirty="0">
            <a:solidFill>
              <a:schemeClr val="bg2"/>
            </a:solidFill>
          </a:endParaRPr>
        </a:p>
        <a:p>
          <a:pPr marL="114300" lvl="1" indent="-114300" algn="l" defTabSz="622300">
            <a:lnSpc>
              <a:spcPct val="90000"/>
            </a:lnSpc>
            <a:spcBef>
              <a:spcPct val="0"/>
            </a:spcBef>
            <a:spcAft>
              <a:spcPct val="15000"/>
            </a:spcAft>
            <a:buChar char="•"/>
          </a:pPr>
          <a:r>
            <a:rPr lang="en-GB" sz="1400" kern="1200" dirty="0"/>
            <a:t>RSTC/CE/ISO</a:t>
          </a:r>
          <a:endParaRPr lang="en-GB" sz="1400" kern="1200" dirty="0">
            <a:solidFill>
              <a:schemeClr val="bg2"/>
            </a:solidFill>
          </a:endParaRPr>
        </a:p>
      </dsp:txBody>
      <dsp:txXfrm>
        <a:off x="2066747" y="2963548"/>
        <a:ext cx="1935500" cy="1012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0F1D1-EF9E-41CF-B8C1-EBF362F920B4}">
      <dsp:nvSpPr>
        <dsp:cNvPr id="0" name=""/>
        <dsp:cNvSpPr/>
      </dsp:nvSpPr>
      <dsp:spPr>
        <a:xfrm>
          <a:off x="2986596" y="495526"/>
          <a:ext cx="382500" cy="91440"/>
        </a:xfrm>
        <a:custGeom>
          <a:avLst/>
          <a:gdLst/>
          <a:ahLst/>
          <a:cxnLst/>
          <a:rect l="0" t="0" r="0" b="0"/>
          <a:pathLst>
            <a:path>
              <a:moveTo>
                <a:pt x="0" y="45720"/>
              </a:moveTo>
              <a:lnTo>
                <a:pt x="382500" y="45720"/>
              </a:lnTo>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167519" y="539179"/>
        <a:ext cx="20655" cy="4135"/>
      </dsp:txXfrm>
    </dsp:sp>
    <dsp:sp modelId="{36EBD07E-2CBD-47BA-9375-7BFB87DE1872}">
      <dsp:nvSpPr>
        <dsp:cNvPr id="0" name=""/>
        <dsp:cNvSpPr/>
      </dsp:nvSpPr>
      <dsp:spPr>
        <a:xfrm>
          <a:off x="898414" y="2420"/>
          <a:ext cx="2089981" cy="1077652"/>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GB" sz="1200" b="1" kern="1200" dirty="0">
              <a:solidFill>
                <a:srgbClr val="002060"/>
              </a:solidFill>
            </a:rPr>
            <a:t>Advanced </a:t>
          </a:r>
          <a:r>
            <a:rPr lang="en-GB" sz="1200" b="1" kern="1200" dirty="0" err="1">
              <a:solidFill>
                <a:srgbClr val="002060"/>
              </a:solidFill>
            </a:rPr>
            <a:t>Openwater</a:t>
          </a:r>
          <a:endParaRPr lang="en-GB" sz="1200" b="1" kern="1200" dirty="0">
            <a:solidFill>
              <a:srgbClr val="002060"/>
            </a:solidFill>
          </a:endParaRPr>
        </a:p>
        <a:p>
          <a:pPr marL="0" lvl="0" indent="0" algn="l" defTabSz="533400">
            <a:lnSpc>
              <a:spcPct val="90000"/>
            </a:lnSpc>
            <a:spcBef>
              <a:spcPct val="0"/>
            </a:spcBef>
            <a:spcAft>
              <a:spcPct val="35000"/>
            </a:spcAft>
            <a:buNone/>
          </a:pPr>
          <a:r>
            <a:rPr lang="en-GB" sz="1200" b="1" kern="1200" dirty="0">
              <a:solidFill>
                <a:srgbClr val="002060"/>
              </a:solidFill>
            </a:rPr>
            <a:t>Et/</a:t>
          </a:r>
          <a:r>
            <a:rPr lang="en-GB" sz="1200" b="1" kern="1200" dirty="0" err="1">
              <a:solidFill>
                <a:srgbClr val="002060"/>
              </a:solidFill>
            </a:rPr>
            <a:t>ou</a:t>
          </a:r>
          <a:r>
            <a:rPr lang="en-GB" sz="1200" b="1" kern="1200" dirty="0">
              <a:solidFill>
                <a:srgbClr val="002060"/>
              </a:solidFill>
            </a:rPr>
            <a:t> Deep Deco </a:t>
          </a:r>
          <a:r>
            <a:rPr lang="en-GB" sz="1400" b="1" kern="1200" dirty="0">
              <a:solidFill>
                <a:srgbClr val="002060"/>
              </a:solidFill>
            </a:rPr>
            <a:t>diver </a:t>
          </a:r>
        </a:p>
        <a:p>
          <a:pPr marL="114300" lvl="1" indent="-114300" algn="l" defTabSz="622300">
            <a:lnSpc>
              <a:spcPct val="90000"/>
            </a:lnSpc>
            <a:spcBef>
              <a:spcPct val="0"/>
            </a:spcBef>
            <a:spcAft>
              <a:spcPct val="15000"/>
            </a:spcAft>
            <a:buChar char="•"/>
          </a:pPr>
          <a:r>
            <a:rPr lang="en-GB" sz="1400" kern="1200" dirty="0"/>
            <a:t>RSTC/CE/ISO</a:t>
          </a:r>
        </a:p>
      </dsp:txBody>
      <dsp:txXfrm>
        <a:off x="898414" y="2420"/>
        <a:ext cx="2089981" cy="1077652"/>
      </dsp:txXfrm>
    </dsp:sp>
    <dsp:sp modelId="{8005D1AB-685A-4E42-B5AC-A89A16A43929}">
      <dsp:nvSpPr>
        <dsp:cNvPr id="0" name=""/>
        <dsp:cNvSpPr/>
      </dsp:nvSpPr>
      <dsp:spPr>
        <a:xfrm>
          <a:off x="1928309" y="1078273"/>
          <a:ext cx="2371231" cy="382500"/>
        </a:xfrm>
        <a:custGeom>
          <a:avLst/>
          <a:gdLst/>
          <a:ahLst/>
          <a:cxnLst/>
          <a:rect l="0" t="0" r="0" b="0"/>
          <a:pathLst>
            <a:path>
              <a:moveTo>
                <a:pt x="2371231" y="0"/>
              </a:moveTo>
              <a:lnTo>
                <a:pt x="2371231" y="208350"/>
              </a:lnTo>
              <a:lnTo>
                <a:pt x="0" y="208350"/>
              </a:lnTo>
              <a:lnTo>
                <a:pt x="0" y="382500"/>
              </a:lnTo>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53751" y="1267455"/>
        <a:ext cx="120347" cy="4135"/>
      </dsp:txXfrm>
    </dsp:sp>
    <dsp:sp modelId="{0A1B66AB-F37D-41BB-BDDA-EA07F66E8A58}">
      <dsp:nvSpPr>
        <dsp:cNvPr id="0" name=""/>
        <dsp:cNvSpPr/>
      </dsp:nvSpPr>
      <dsp:spPr>
        <a:xfrm>
          <a:off x="3401497" y="2420"/>
          <a:ext cx="1796088" cy="10776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tx2">
                  <a:lumMod val="60000"/>
                  <a:lumOff val="40000"/>
                </a:schemeClr>
              </a:solidFill>
            </a:rPr>
            <a:t>Advanced</a:t>
          </a:r>
          <a:r>
            <a:rPr lang="en-GB" sz="1400" b="0" kern="1200" dirty="0">
              <a:solidFill>
                <a:schemeClr val="tx2">
                  <a:lumMod val="60000"/>
                  <a:lumOff val="40000"/>
                </a:schemeClr>
              </a:solidFill>
            </a:rPr>
            <a:t> </a:t>
          </a:r>
          <a:r>
            <a:rPr lang="en-GB" sz="1400" b="1" kern="1200" dirty="0" err="1">
              <a:solidFill>
                <a:schemeClr val="tx2">
                  <a:lumMod val="60000"/>
                  <a:lumOff val="40000"/>
                </a:schemeClr>
              </a:solidFill>
            </a:rPr>
            <a:t>EANx</a:t>
          </a:r>
          <a:endParaRPr lang="en-GB" sz="1400" b="1" kern="1200" dirty="0">
            <a:solidFill>
              <a:schemeClr val="tx2">
                <a:lumMod val="60000"/>
                <a:lumOff val="40000"/>
              </a:schemeClr>
            </a:solidFill>
          </a:endParaRPr>
        </a:p>
        <a:p>
          <a:pPr marL="114300" lvl="1" indent="-114300" algn="l" defTabSz="622300">
            <a:lnSpc>
              <a:spcPct val="90000"/>
            </a:lnSpc>
            <a:spcBef>
              <a:spcPct val="0"/>
            </a:spcBef>
            <a:spcAft>
              <a:spcPct val="15000"/>
            </a:spcAft>
            <a:buChar char="•"/>
          </a:pPr>
          <a:r>
            <a:rPr lang="en-GB" sz="1400" b="0" kern="1200" dirty="0">
              <a:solidFill>
                <a:schemeClr val="bg1"/>
              </a:solidFill>
            </a:rPr>
            <a:t>“nitrox </a:t>
          </a:r>
          <a:r>
            <a:rPr lang="en-GB" sz="1400" b="0" kern="1200" dirty="0" err="1">
              <a:solidFill>
                <a:schemeClr val="bg1"/>
              </a:solidFill>
            </a:rPr>
            <a:t>confirme</a:t>
          </a:r>
          <a:r>
            <a:rPr lang="en-GB" sz="1400" b="0" kern="1200" dirty="0">
              <a:solidFill>
                <a:schemeClr val="bg1"/>
              </a:solidFill>
            </a:rPr>
            <a:t>”</a:t>
          </a:r>
        </a:p>
        <a:p>
          <a:pPr marL="114300" lvl="1" indent="-114300" algn="l" defTabSz="622300">
            <a:lnSpc>
              <a:spcPct val="90000"/>
            </a:lnSpc>
            <a:spcBef>
              <a:spcPct val="0"/>
            </a:spcBef>
            <a:spcAft>
              <a:spcPct val="15000"/>
            </a:spcAft>
            <a:buChar char="•"/>
          </a:pPr>
          <a:endParaRPr lang="en-GB" sz="1400" b="0" kern="1200" dirty="0"/>
        </a:p>
      </dsp:txBody>
      <dsp:txXfrm>
        <a:off x="3401497" y="2420"/>
        <a:ext cx="1796088" cy="1077652"/>
      </dsp:txXfrm>
    </dsp:sp>
    <dsp:sp modelId="{7008CA37-8426-44E3-8F52-A4B7522BAE3D}">
      <dsp:nvSpPr>
        <dsp:cNvPr id="0" name=""/>
        <dsp:cNvSpPr/>
      </dsp:nvSpPr>
      <dsp:spPr>
        <a:xfrm>
          <a:off x="2956404" y="1986280"/>
          <a:ext cx="382500" cy="91440"/>
        </a:xfrm>
        <a:custGeom>
          <a:avLst/>
          <a:gdLst/>
          <a:ahLst/>
          <a:cxnLst/>
          <a:rect l="0" t="0" r="0" b="0"/>
          <a:pathLst>
            <a:path>
              <a:moveTo>
                <a:pt x="0" y="45720"/>
              </a:moveTo>
              <a:lnTo>
                <a:pt x="382500" y="45720"/>
              </a:lnTo>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137327" y="2029932"/>
        <a:ext cx="20655" cy="4135"/>
      </dsp:txXfrm>
    </dsp:sp>
    <dsp:sp modelId="{F9412226-A96D-46A7-89EA-9FD12909769A}">
      <dsp:nvSpPr>
        <dsp:cNvPr id="0" name=""/>
        <dsp:cNvSpPr/>
      </dsp:nvSpPr>
      <dsp:spPr>
        <a:xfrm>
          <a:off x="898414" y="1493173"/>
          <a:ext cx="2059789" cy="10776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tx2">
                  <a:lumMod val="60000"/>
                  <a:lumOff val="40000"/>
                </a:schemeClr>
              </a:solidFill>
            </a:rPr>
            <a:t>Advanced  Rec TRIMIX </a:t>
          </a:r>
        </a:p>
        <a:p>
          <a:pPr marL="114300" lvl="1" indent="-114300" algn="l" defTabSz="622300">
            <a:lnSpc>
              <a:spcPct val="90000"/>
            </a:lnSpc>
            <a:spcBef>
              <a:spcPct val="0"/>
            </a:spcBef>
            <a:spcAft>
              <a:spcPct val="15000"/>
            </a:spcAft>
            <a:buChar char="•"/>
          </a:pPr>
          <a:r>
            <a:rPr lang="en-GB" sz="1400" kern="1200" dirty="0" err="1"/>
            <a:t>Recreatieve</a:t>
          </a:r>
          <a:r>
            <a:rPr lang="en-GB" sz="1400" kern="1200" dirty="0"/>
            <a:t> trimix</a:t>
          </a:r>
        </a:p>
        <a:p>
          <a:pPr marL="114300" lvl="1" indent="-114300" algn="l" defTabSz="622300">
            <a:lnSpc>
              <a:spcPct val="90000"/>
            </a:lnSpc>
            <a:spcBef>
              <a:spcPct val="0"/>
            </a:spcBef>
            <a:spcAft>
              <a:spcPct val="15000"/>
            </a:spcAft>
            <a:buChar char="•"/>
          </a:pPr>
          <a:r>
            <a:rPr lang="en-GB" sz="1400" kern="1200" dirty="0"/>
            <a:t>Prof 52 m</a:t>
          </a:r>
        </a:p>
        <a:p>
          <a:pPr marL="114300" lvl="1" indent="-114300" algn="l" defTabSz="622300">
            <a:lnSpc>
              <a:spcPct val="90000"/>
            </a:lnSpc>
            <a:spcBef>
              <a:spcPct val="0"/>
            </a:spcBef>
            <a:spcAft>
              <a:spcPct val="15000"/>
            </a:spcAft>
            <a:buChar char="•"/>
          </a:pPr>
          <a:endParaRPr lang="en-GB" sz="1400" kern="1200" dirty="0"/>
        </a:p>
      </dsp:txBody>
      <dsp:txXfrm>
        <a:off x="898414" y="1493173"/>
        <a:ext cx="2059789" cy="1077652"/>
      </dsp:txXfrm>
    </dsp:sp>
    <dsp:sp modelId="{C9BCE468-569B-48C9-89B7-3B80793A014A}">
      <dsp:nvSpPr>
        <dsp:cNvPr id="0" name=""/>
        <dsp:cNvSpPr/>
      </dsp:nvSpPr>
      <dsp:spPr>
        <a:xfrm>
          <a:off x="1940334" y="2569026"/>
          <a:ext cx="2329014" cy="382500"/>
        </a:xfrm>
        <a:custGeom>
          <a:avLst/>
          <a:gdLst/>
          <a:ahLst/>
          <a:cxnLst/>
          <a:rect l="0" t="0" r="0" b="0"/>
          <a:pathLst>
            <a:path>
              <a:moveTo>
                <a:pt x="2329014" y="0"/>
              </a:moveTo>
              <a:lnTo>
                <a:pt x="2329014" y="208350"/>
              </a:lnTo>
              <a:lnTo>
                <a:pt x="0" y="208350"/>
              </a:lnTo>
              <a:lnTo>
                <a:pt x="0" y="382500"/>
              </a:lnTo>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45707" y="2758209"/>
        <a:ext cx="118268" cy="4135"/>
      </dsp:txXfrm>
    </dsp:sp>
    <dsp:sp modelId="{600D39E6-C97B-44A4-A9C2-5FC607D278BE}">
      <dsp:nvSpPr>
        <dsp:cNvPr id="0" name=""/>
        <dsp:cNvSpPr/>
      </dsp:nvSpPr>
      <dsp:spPr>
        <a:xfrm>
          <a:off x="3371304" y="1493173"/>
          <a:ext cx="1796088" cy="10776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tx2">
                  <a:lumMod val="60000"/>
                  <a:lumOff val="40000"/>
                </a:schemeClr>
              </a:solidFill>
            </a:rPr>
            <a:t>“NORMOXC plus”</a:t>
          </a:r>
        </a:p>
        <a:p>
          <a:pPr marL="114300" lvl="1" indent="-114300" algn="l" defTabSz="533400">
            <a:lnSpc>
              <a:spcPct val="90000"/>
            </a:lnSpc>
            <a:spcBef>
              <a:spcPct val="0"/>
            </a:spcBef>
            <a:spcAft>
              <a:spcPct val="15000"/>
            </a:spcAft>
            <a:buChar char="•"/>
          </a:pPr>
          <a:r>
            <a:rPr lang="en-GB" sz="1200" kern="1200" dirty="0"/>
            <a:t>Prof. 70m</a:t>
          </a:r>
        </a:p>
      </dsp:txBody>
      <dsp:txXfrm>
        <a:off x="3371304" y="1493173"/>
        <a:ext cx="1796088" cy="1077652"/>
      </dsp:txXfrm>
    </dsp:sp>
    <dsp:sp modelId="{48DBC97C-1F44-4EB7-8583-C0196D33A0F6}">
      <dsp:nvSpPr>
        <dsp:cNvPr id="0" name=""/>
        <dsp:cNvSpPr/>
      </dsp:nvSpPr>
      <dsp:spPr>
        <a:xfrm>
          <a:off x="2980454" y="3477033"/>
          <a:ext cx="382500" cy="91440"/>
        </a:xfrm>
        <a:custGeom>
          <a:avLst/>
          <a:gdLst/>
          <a:ahLst/>
          <a:cxnLst/>
          <a:rect l="0" t="0" r="0" b="0"/>
          <a:pathLst>
            <a:path>
              <a:moveTo>
                <a:pt x="0" y="45720"/>
              </a:moveTo>
              <a:lnTo>
                <a:pt x="382500" y="45720"/>
              </a:lnTo>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161376" y="3520685"/>
        <a:ext cx="20655" cy="4135"/>
      </dsp:txXfrm>
    </dsp:sp>
    <dsp:sp modelId="{A6A886F2-8F46-4512-8551-62D6989B80F1}">
      <dsp:nvSpPr>
        <dsp:cNvPr id="0" name=""/>
        <dsp:cNvSpPr/>
      </dsp:nvSpPr>
      <dsp:spPr>
        <a:xfrm>
          <a:off x="898414" y="2983926"/>
          <a:ext cx="2083839" cy="10776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tx2">
                  <a:lumMod val="60000"/>
                  <a:lumOff val="40000"/>
                </a:schemeClr>
              </a:solidFill>
            </a:rPr>
            <a:t>TRIMIX</a:t>
          </a:r>
        </a:p>
        <a:p>
          <a:pPr marL="114300" lvl="1" indent="-114300" algn="l" defTabSz="622300">
            <a:lnSpc>
              <a:spcPct val="90000"/>
            </a:lnSpc>
            <a:spcBef>
              <a:spcPct val="0"/>
            </a:spcBef>
            <a:spcAft>
              <a:spcPct val="15000"/>
            </a:spcAft>
            <a:buChar char="•"/>
          </a:pPr>
          <a:r>
            <a:rPr lang="en-GB" sz="1400" b="1" kern="1200" dirty="0"/>
            <a:t>Prof. 100m</a:t>
          </a:r>
        </a:p>
      </dsp:txBody>
      <dsp:txXfrm>
        <a:off x="898414" y="2983926"/>
        <a:ext cx="2083839" cy="1077652"/>
      </dsp:txXfrm>
    </dsp:sp>
    <dsp:sp modelId="{1B979D6B-3092-4F53-A05F-503F0C9022A7}">
      <dsp:nvSpPr>
        <dsp:cNvPr id="0" name=""/>
        <dsp:cNvSpPr/>
      </dsp:nvSpPr>
      <dsp:spPr>
        <a:xfrm>
          <a:off x="3395354" y="2983926"/>
          <a:ext cx="1796088" cy="10776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tx2">
                  <a:lumMod val="60000"/>
                  <a:lumOff val="40000"/>
                </a:schemeClr>
              </a:solidFill>
            </a:rPr>
            <a:t>TRIMIX EXPEDITION</a:t>
          </a:r>
        </a:p>
        <a:p>
          <a:pPr marL="114300" lvl="1" indent="-114300" algn="l" defTabSz="622300">
            <a:lnSpc>
              <a:spcPct val="90000"/>
            </a:lnSpc>
            <a:spcBef>
              <a:spcPct val="0"/>
            </a:spcBef>
            <a:spcAft>
              <a:spcPct val="15000"/>
            </a:spcAft>
            <a:buChar char="•"/>
          </a:pPr>
          <a:r>
            <a:rPr lang="en-GB" sz="1400" b="1" kern="1200" dirty="0">
              <a:solidFill>
                <a:schemeClr val="tx2">
                  <a:lumMod val="60000"/>
                  <a:lumOff val="40000"/>
                </a:schemeClr>
              </a:solidFill>
            </a:rPr>
            <a:t>Prof. 120m</a:t>
          </a:r>
        </a:p>
      </dsp:txBody>
      <dsp:txXfrm>
        <a:off x="3395354" y="2983926"/>
        <a:ext cx="1796088" cy="10776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0F1D1-EF9E-41CF-B8C1-EBF362F920B4}">
      <dsp:nvSpPr>
        <dsp:cNvPr id="0" name=""/>
        <dsp:cNvSpPr/>
      </dsp:nvSpPr>
      <dsp:spPr>
        <a:xfrm>
          <a:off x="1999483" y="509833"/>
          <a:ext cx="330520" cy="91440"/>
        </a:xfrm>
        <a:custGeom>
          <a:avLst/>
          <a:gdLst/>
          <a:ahLst/>
          <a:cxnLst/>
          <a:rect l="0" t="0" r="0" b="0"/>
          <a:pathLst>
            <a:path>
              <a:moveTo>
                <a:pt x="0" y="45720"/>
              </a:moveTo>
              <a:lnTo>
                <a:pt x="330520" y="45720"/>
              </a:lnTo>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55716" y="553745"/>
        <a:ext cx="18056" cy="3614"/>
      </dsp:txXfrm>
    </dsp:sp>
    <dsp:sp modelId="{36EBD07E-2CBD-47BA-9375-7BFB87DE1872}">
      <dsp:nvSpPr>
        <dsp:cNvPr id="0" name=""/>
        <dsp:cNvSpPr/>
      </dsp:nvSpPr>
      <dsp:spPr>
        <a:xfrm>
          <a:off x="3532" y="84526"/>
          <a:ext cx="1997751" cy="942054"/>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GB" sz="1200" b="1" kern="1200" dirty="0">
              <a:solidFill>
                <a:schemeClr val="bg2">
                  <a:lumMod val="75000"/>
                </a:schemeClr>
              </a:solidFill>
            </a:rPr>
            <a:t>Open water diver &amp; </a:t>
          </a:r>
          <a:r>
            <a:rPr lang="en-GB" sz="1200" b="1" kern="1200" dirty="0" err="1">
              <a:solidFill>
                <a:schemeClr val="bg2">
                  <a:lumMod val="75000"/>
                </a:schemeClr>
              </a:solidFill>
            </a:rPr>
            <a:t>EANx</a:t>
          </a:r>
          <a:r>
            <a:rPr lang="en-GB" sz="1200" b="1" kern="1200" dirty="0">
              <a:solidFill>
                <a:schemeClr val="bg2">
                  <a:lumMod val="75000"/>
                </a:schemeClr>
              </a:solidFill>
            </a:rPr>
            <a:t> Diver</a:t>
          </a:r>
          <a:endParaRPr lang="en-GB" sz="1400" b="1" kern="1200" dirty="0">
            <a:solidFill>
              <a:schemeClr val="bg2">
                <a:lumMod val="75000"/>
              </a:schemeClr>
            </a:solidFill>
          </a:endParaRPr>
        </a:p>
        <a:p>
          <a:pPr marL="114300" lvl="1" indent="-114300" algn="l" defTabSz="622300">
            <a:lnSpc>
              <a:spcPct val="90000"/>
            </a:lnSpc>
            <a:spcBef>
              <a:spcPct val="0"/>
            </a:spcBef>
            <a:spcAft>
              <a:spcPct val="15000"/>
            </a:spcAft>
            <a:buChar char="•"/>
          </a:pPr>
          <a:r>
            <a:rPr lang="en-GB" sz="1400" kern="1200" dirty="0"/>
            <a:t>RSTC/CE/ISO</a:t>
          </a:r>
        </a:p>
      </dsp:txBody>
      <dsp:txXfrm>
        <a:off x="3532" y="84526"/>
        <a:ext cx="1997751" cy="942054"/>
      </dsp:txXfrm>
    </dsp:sp>
    <dsp:sp modelId="{8005D1AB-685A-4E42-B5AC-A89A16A43929}">
      <dsp:nvSpPr>
        <dsp:cNvPr id="0" name=""/>
        <dsp:cNvSpPr/>
      </dsp:nvSpPr>
      <dsp:spPr>
        <a:xfrm>
          <a:off x="903837" y="1024780"/>
          <a:ext cx="2347347" cy="363897"/>
        </a:xfrm>
        <a:custGeom>
          <a:avLst/>
          <a:gdLst/>
          <a:ahLst/>
          <a:cxnLst/>
          <a:rect l="0" t="0" r="0" b="0"/>
          <a:pathLst>
            <a:path>
              <a:moveTo>
                <a:pt x="2347347" y="0"/>
              </a:moveTo>
              <a:lnTo>
                <a:pt x="2347347" y="199048"/>
              </a:lnTo>
              <a:lnTo>
                <a:pt x="0" y="199048"/>
              </a:lnTo>
              <a:lnTo>
                <a:pt x="0" y="363897"/>
              </a:lnTo>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018004" y="1204921"/>
        <a:ext cx="119013" cy="3614"/>
      </dsp:txXfrm>
    </dsp:sp>
    <dsp:sp modelId="{0A1B66AB-F37D-41BB-BDDA-EA07F66E8A58}">
      <dsp:nvSpPr>
        <dsp:cNvPr id="0" name=""/>
        <dsp:cNvSpPr/>
      </dsp:nvSpPr>
      <dsp:spPr>
        <a:xfrm>
          <a:off x="2362404" y="84526"/>
          <a:ext cx="1777561" cy="9420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tx2">
                  <a:lumMod val="60000"/>
                  <a:lumOff val="40000"/>
                </a:schemeClr>
              </a:solidFill>
            </a:rPr>
            <a:t>Recreational CCR Diver</a:t>
          </a:r>
        </a:p>
        <a:p>
          <a:pPr marL="114300" lvl="1" indent="-114300" algn="l" defTabSz="622300">
            <a:lnSpc>
              <a:spcPct val="90000"/>
            </a:lnSpc>
            <a:spcBef>
              <a:spcPct val="0"/>
            </a:spcBef>
            <a:spcAft>
              <a:spcPct val="15000"/>
            </a:spcAft>
            <a:buChar char="•"/>
          </a:pPr>
          <a:r>
            <a:rPr lang="en-GB" sz="1400" b="0" kern="1200" dirty="0"/>
            <a:t>Max 30 m</a:t>
          </a:r>
        </a:p>
      </dsp:txBody>
      <dsp:txXfrm>
        <a:off x="2362404" y="84526"/>
        <a:ext cx="1777561" cy="942054"/>
      </dsp:txXfrm>
    </dsp:sp>
    <dsp:sp modelId="{7008CA37-8426-44E3-8F52-A4B7522BAE3D}">
      <dsp:nvSpPr>
        <dsp:cNvPr id="0" name=""/>
        <dsp:cNvSpPr/>
      </dsp:nvSpPr>
      <dsp:spPr>
        <a:xfrm>
          <a:off x="1802343" y="1899643"/>
          <a:ext cx="330520" cy="91440"/>
        </a:xfrm>
        <a:custGeom>
          <a:avLst/>
          <a:gdLst/>
          <a:ahLst/>
          <a:cxnLst/>
          <a:rect l="0" t="0" r="0" b="0"/>
          <a:pathLst>
            <a:path>
              <a:moveTo>
                <a:pt x="0" y="45720"/>
              </a:moveTo>
              <a:lnTo>
                <a:pt x="330520" y="45720"/>
              </a:lnTo>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958575" y="1943556"/>
        <a:ext cx="18056" cy="3614"/>
      </dsp:txXfrm>
    </dsp:sp>
    <dsp:sp modelId="{F9412226-A96D-46A7-89EA-9FD12909769A}">
      <dsp:nvSpPr>
        <dsp:cNvPr id="0" name=""/>
        <dsp:cNvSpPr/>
      </dsp:nvSpPr>
      <dsp:spPr>
        <a:xfrm>
          <a:off x="3532" y="1421077"/>
          <a:ext cx="1800610" cy="10485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tx2">
                  <a:lumMod val="60000"/>
                  <a:lumOff val="40000"/>
                </a:schemeClr>
              </a:solidFill>
            </a:rPr>
            <a:t> Rec deep CCR diver</a:t>
          </a:r>
        </a:p>
        <a:p>
          <a:pPr marL="114300" lvl="1" indent="-114300" algn="l" defTabSz="622300">
            <a:lnSpc>
              <a:spcPct val="90000"/>
            </a:lnSpc>
            <a:spcBef>
              <a:spcPct val="0"/>
            </a:spcBef>
            <a:spcAft>
              <a:spcPct val="15000"/>
            </a:spcAft>
            <a:buChar char="•"/>
          </a:pPr>
          <a:r>
            <a:rPr lang="en-GB" sz="1400" kern="1200" dirty="0"/>
            <a:t>RSTC/CE/ISO</a:t>
          </a:r>
        </a:p>
        <a:p>
          <a:pPr marL="114300" lvl="1" indent="-114300" algn="l" defTabSz="622300">
            <a:lnSpc>
              <a:spcPct val="90000"/>
            </a:lnSpc>
            <a:spcBef>
              <a:spcPct val="0"/>
            </a:spcBef>
            <a:spcAft>
              <a:spcPct val="15000"/>
            </a:spcAft>
            <a:buChar char="•"/>
          </a:pPr>
          <a:r>
            <a:rPr lang="en-GB" sz="1400" kern="1200" dirty="0"/>
            <a:t>Prof max 40 m</a:t>
          </a:r>
        </a:p>
        <a:p>
          <a:pPr marL="114300" lvl="1" indent="-114300" algn="l" defTabSz="622300">
            <a:lnSpc>
              <a:spcPct val="90000"/>
            </a:lnSpc>
            <a:spcBef>
              <a:spcPct val="0"/>
            </a:spcBef>
            <a:spcAft>
              <a:spcPct val="15000"/>
            </a:spcAft>
            <a:buChar char="•"/>
          </a:pPr>
          <a:r>
            <a:rPr lang="en-GB" sz="1400" kern="1200" dirty="0"/>
            <a:t>No deco</a:t>
          </a:r>
        </a:p>
      </dsp:txBody>
      <dsp:txXfrm>
        <a:off x="3532" y="1421077"/>
        <a:ext cx="1800610" cy="1048572"/>
      </dsp:txXfrm>
    </dsp:sp>
    <dsp:sp modelId="{C9BCE468-569B-48C9-89B7-3B80793A014A}">
      <dsp:nvSpPr>
        <dsp:cNvPr id="0" name=""/>
        <dsp:cNvSpPr/>
      </dsp:nvSpPr>
      <dsp:spPr>
        <a:xfrm>
          <a:off x="3784911" y="1899643"/>
          <a:ext cx="330520" cy="91440"/>
        </a:xfrm>
        <a:custGeom>
          <a:avLst/>
          <a:gdLst/>
          <a:ahLst/>
          <a:cxnLst/>
          <a:rect l="0" t="0" r="0" b="0"/>
          <a:pathLst>
            <a:path>
              <a:moveTo>
                <a:pt x="0" y="45720"/>
              </a:moveTo>
              <a:lnTo>
                <a:pt x="330520" y="45720"/>
              </a:lnTo>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41144" y="1943556"/>
        <a:ext cx="18056" cy="3614"/>
      </dsp:txXfrm>
    </dsp:sp>
    <dsp:sp modelId="{600D39E6-C97B-44A4-A9C2-5FC607D278BE}">
      <dsp:nvSpPr>
        <dsp:cNvPr id="0" name=""/>
        <dsp:cNvSpPr/>
      </dsp:nvSpPr>
      <dsp:spPr>
        <a:xfrm>
          <a:off x="2165263" y="1387700"/>
          <a:ext cx="1621447" cy="11153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tx2">
                  <a:lumMod val="60000"/>
                  <a:lumOff val="40000"/>
                </a:schemeClr>
              </a:solidFill>
            </a:rPr>
            <a:t>Tek Lite CCR diver</a:t>
          </a:r>
        </a:p>
        <a:p>
          <a:pPr marL="114300" lvl="1" indent="-114300" algn="l" defTabSz="622300">
            <a:lnSpc>
              <a:spcPct val="90000"/>
            </a:lnSpc>
            <a:spcBef>
              <a:spcPct val="0"/>
            </a:spcBef>
            <a:spcAft>
              <a:spcPct val="15000"/>
            </a:spcAft>
            <a:buChar char="•"/>
          </a:pPr>
          <a:r>
            <a:rPr lang="en-GB" sz="1400" kern="1200" dirty="0"/>
            <a:t>RSTC/CE/ISO</a:t>
          </a:r>
        </a:p>
        <a:p>
          <a:pPr marL="114300" lvl="1" indent="-114300" algn="l" defTabSz="622300">
            <a:lnSpc>
              <a:spcPct val="90000"/>
            </a:lnSpc>
            <a:spcBef>
              <a:spcPct val="0"/>
            </a:spcBef>
            <a:spcAft>
              <a:spcPct val="15000"/>
            </a:spcAft>
            <a:buChar char="•"/>
          </a:pPr>
          <a:r>
            <a:rPr lang="en-GB" sz="1400" kern="1200" dirty="0"/>
            <a:t>Prof max 40 m</a:t>
          </a:r>
        </a:p>
        <a:p>
          <a:pPr marL="114300" lvl="1" indent="-114300" algn="l" defTabSz="533400">
            <a:lnSpc>
              <a:spcPct val="90000"/>
            </a:lnSpc>
            <a:spcBef>
              <a:spcPct val="0"/>
            </a:spcBef>
            <a:spcAft>
              <a:spcPct val="15000"/>
            </a:spcAft>
            <a:buChar char="•"/>
          </a:pPr>
          <a:r>
            <a:rPr lang="en-GB" sz="1200" kern="1200" dirty="0"/>
            <a:t>Deco “no limits”</a:t>
          </a:r>
        </a:p>
      </dsp:txBody>
      <dsp:txXfrm>
        <a:off x="2165263" y="1387700"/>
        <a:ext cx="1621447" cy="1115326"/>
      </dsp:txXfrm>
    </dsp:sp>
    <dsp:sp modelId="{48DBC97C-1F44-4EB7-8583-C0196D33A0F6}">
      <dsp:nvSpPr>
        <dsp:cNvPr id="0" name=""/>
        <dsp:cNvSpPr/>
      </dsp:nvSpPr>
      <dsp:spPr>
        <a:xfrm>
          <a:off x="920417" y="2501227"/>
          <a:ext cx="4199732" cy="330520"/>
        </a:xfrm>
        <a:custGeom>
          <a:avLst/>
          <a:gdLst/>
          <a:ahLst/>
          <a:cxnLst/>
          <a:rect l="0" t="0" r="0" b="0"/>
          <a:pathLst>
            <a:path>
              <a:moveTo>
                <a:pt x="4199732" y="0"/>
              </a:moveTo>
              <a:lnTo>
                <a:pt x="4199732" y="182360"/>
              </a:lnTo>
              <a:lnTo>
                <a:pt x="0" y="182360"/>
              </a:lnTo>
              <a:lnTo>
                <a:pt x="0" y="330520"/>
              </a:lnTo>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914903" y="2664680"/>
        <a:ext cx="210761" cy="3614"/>
      </dsp:txXfrm>
    </dsp:sp>
    <dsp:sp modelId="{A6A886F2-8F46-4512-8551-62D6989B80F1}">
      <dsp:nvSpPr>
        <dsp:cNvPr id="0" name=""/>
        <dsp:cNvSpPr/>
      </dsp:nvSpPr>
      <dsp:spPr>
        <a:xfrm>
          <a:off x="4147832" y="1387700"/>
          <a:ext cx="1944635" cy="11153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err="1">
              <a:solidFill>
                <a:schemeClr val="tx2">
                  <a:lumMod val="60000"/>
                  <a:lumOff val="40000"/>
                </a:schemeClr>
              </a:solidFill>
            </a:rPr>
            <a:t>Normoxic</a:t>
          </a:r>
          <a:r>
            <a:rPr lang="en-GB" sz="1400" b="1" kern="1200" dirty="0">
              <a:solidFill>
                <a:schemeClr val="tx2">
                  <a:lumMod val="60000"/>
                  <a:lumOff val="40000"/>
                </a:schemeClr>
              </a:solidFill>
            </a:rPr>
            <a:t>  + CCR</a:t>
          </a:r>
        </a:p>
        <a:p>
          <a:pPr marL="114300" lvl="1" indent="-114300" algn="l" defTabSz="622300">
            <a:lnSpc>
              <a:spcPct val="90000"/>
            </a:lnSpc>
            <a:spcBef>
              <a:spcPct val="0"/>
            </a:spcBef>
            <a:spcAft>
              <a:spcPct val="15000"/>
            </a:spcAft>
            <a:buChar char="•"/>
          </a:pPr>
          <a:r>
            <a:rPr lang="en-GB" sz="1400" kern="1200"/>
            <a:t>RSTC/CE/ISO</a:t>
          </a:r>
          <a:endParaRPr lang="en-GB" sz="1400" b="1" kern="1200" dirty="0"/>
        </a:p>
        <a:p>
          <a:pPr marL="114300" lvl="1" indent="-114300" algn="l" defTabSz="622300">
            <a:lnSpc>
              <a:spcPct val="90000"/>
            </a:lnSpc>
            <a:spcBef>
              <a:spcPct val="0"/>
            </a:spcBef>
            <a:spcAft>
              <a:spcPct val="15000"/>
            </a:spcAft>
            <a:buChar char="•"/>
          </a:pPr>
          <a:r>
            <a:rPr lang="en-GB" sz="1400" kern="1200" dirty="0"/>
            <a:t>Prof max 70 m</a:t>
          </a:r>
        </a:p>
      </dsp:txBody>
      <dsp:txXfrm>
        <a:off x="4147832" y="1387700"/>
        <a:ext cx="1944635" cy="1115326"/>
      </dsp:txXfrm>
    </dsp:sp>
    <dsp:sp modelId="{248D71EA-B34E-4854-8BDB-B51292CF6042}">
      <dsp:nvSpPr>
        <dsp:cNvPr id="0" name=""/>
        <dsp:cNvSpPr/>
      </dsp:nvSpPr>
      <dsp:spPr>
        <a:xfrm>
          <a:off x="1835503" y="3376090"/>
          <a:ext cx="330520" cy="91440"/>
        </a:xfrm>
        <a:custGeom>
          <a:avLst/>
          <a:gdLst/>
          <a:ahLst/>
          <a:cxnLst/>
          <a:rect l="0" t="0" r="0" b="0"/>
          <a:pathLst>
            <a:path>
              <a:moveTo>
                <a:pt x="0" y="45720"/>
              </a:moveTo>
              <a:lnTo>
                <a:pt x="330520" y="45720"/>
              </a:lnTo>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991735" y="3420003"/>
        <a:ext cx="18056" cy="3614"/>
      </dsp:txXfrm>
    </dsp:sp>
    <dsp:sp modelId="{0A1FE444-55C4-490C-A63A-33F38DF2FC3E}">
      <dsp:nvSpPr>
        <dsp:cNvPr id="0" name=""/>
        <dsp:cNvSpPr/>
      </dsp:nvSpPr>
      <dsp:spPr>
        <a:xfrm>
          <a:off x="3532" y="2864147"/>
          <a:ext cx="1833771" cy="11153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tx2">
                  <a:lumMod val="60000"/>
                  <a:lumOff val="40000"/>
                </a:schemeClr>
              </a:solidFill>
            </a:rPr>
            <a:t>TRIMIX CCR</a:t>
          </a:r>
        </a:p>
        <a:p>
          <a:pPr marL="114300" lvl="1" indent="-114300" algn="l" defTabSz="622300">
            <a:lnSpc>
              <a:spcPct val="90000"/>
            </a:lnSpc>
            <a:spcBef>
              <a:spcPct val="0"/>
            </a:spcBef>
            <a:spcAft>
              <a:spcPct val="15000"/>
            </a:spcAft>
            <a:buChar char="•"/>
          </a:pPr>
          <a:r>
            <a:rPr lang="en-GB" sz="1400" kern="1200" dirty="0"/>
            <a:t>RSTC/CE/ISO</a:t>
          </a:r>
          <a:endParaRPr lang="en-GB" sz="1400" b="1" kern="1200" dirty="0"/>
        </a:p>
        <a:p>
          <a:pPr marL="114300" lvl="1" indent="-114300" algn="l" defTabSz="622300">
            <a:lnSpc>
              <a:spcPct val="90000"/>
            </a:lnSpc>
            <a:spcBef>
              <a:spcPct val="0"/>
            </a:spcBef>
            <a:spcAft>
              <a:spcPct val="15000"/>
            </a:spcAft>
            <a:buChar char="•"/>
          </a:pPr>
          <a:r>
            <a:rPr lang="en-GB" sz="1400" kern="1200" dirty="0"/>
            <a:t>Prof max 100 m</a:t>
          </a:r>
        </a:p>
      </dsp:txBody>
      <dsp:txXfrm>
        <a:off x="3532" y="2864147"/>
        <a:ext cx="1833771" cy="1115326"/>
      </dsp:txXfrm>
    </dsp:sp>
    <dsp:sp modelId="{1B979D6B-3092-4F53-A05F-503F0C9022A7}">
      <dsp:nvSpPr>
        <dsp:cNvPr id="0" name=""/>
        <dsp:cNvSpPr/>
      </dsp:nvSpPr>
      <dsp:spPr>
        <a:xfrm>
          <a:off x="2198424" y="2950783"/>
          <a:ext cx="2551412" cy="9420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GB" sz="1800" b="1" kern="1200" dirty="0">
              <a:solidFill>
                <a:schemeClr val="tx2">
                  <a:lumMod val="60000"/>
                  <a:lumOff val="40000"/>
                </a:schemeClr>
              </a:solidFill>
            </a:rPr>
            <a:t>TRIMIX </a:t>
          </a:r>
          <a:r>
            <a:rPr lang="en-GB" sz="1400" b="1" kern="1200" dirty="0">
              <a:solidFill>
                <a:schemeClr val="tx2">
                  <a:lumMod val="60000"/>
                  <a:lumOff val="40000"/>
                </a:schemeClr>
              </a:solidFill>
            </a:rPr>
            <a:t>EXPEDITION CCR</a:t>
          </a:r>
        </a:p>
        <a:p>
          <a:pPr marL="114300" lvl="1" indent="-114300" algn="l" defTabSz="622300">
            <a:lnSpc>
              <a:spcPct val="90000"/>
            </a:lnSpc>
            <a:spcBef>
              <a:spcPct val="0"/>
            </a:spcBef>
            <a:spcAft>
              <a:spcPct val="15000"/>
            </a:spcAft>
            <a:buChar char="•"/>
          </a:pPr>
          <a:r>
            <a:rPr lang="en-GB" sz="1400" kern="1200" dirty="0"/>
            <a:t>RSTC/CE/ISO</a:t>
          </a:r>
          <a:endParaRPr lang="en-GB" sz="1400" b="1" kern="1200" dirty="0"/>
        </a:p>
        <a:p>
          <a:pPr marL="114300" lvl="1" indent="-114300" algn="l" defTabSz="622300">
            <a:lnSpc>
              <a:spcPct val="90000"/>
            </a:lnSpc>
            <a:spcBef>
              <a:spcPct val="0"/>
            </a:spcBef>
            <a:spcAft>
              <a:spcPct val="15000"/>
            </a:spcAft>
            <a:buChar char="•"/>
          </a:pPr>
          <a:r>
            <a:rPr lang="en-GB" sz="1400" kern="1200" dirty="0"/>
            <a:t>Prof max 120 m</a:t>
          </a:r>
        </a:p>
      </dsp:txBody>
      <dsp:txXfrm>
        <a:off x="2198424" y="2950783"/>
        <a:ext cx="2551412" cy="9420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0F1D1-EF9E-41CF-B8C1-EBF362F920B4}">
      <dsp:nvSpPr>
        <dsp:cNvPr id="0" name=""/>
        <dsp:cNvSpPr/>
      </dsp:nvSpPr>
      <dsp:spPr>
        <a:xfrm>
          <a:off x="2574194" y="1016457"/>
          <a:ext cx="478194" cy="91440"/>
        </a:xfrm>
        <a:custGeom>
          <a:avLst/>
          <a:gdLst/>
          <a:ahLst/>
          <a:cxnLst/>
          <a:rect l="0" t="0" r="0" b="0"/>
          <a:pathLst>
            <a:path>
              <a:moveTo>
                <a:pt x="0" y="45720"/>
              </a:moveTo>
              <a:lnTo>
                <a:pt x="478194" y="45720"/>
              </a:lnTo>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800572" y="1059633"/>
        <a:ext cx="25439" cy="5087"/>
      </dsp:txXfrm>
    </dsp:sp>
    <dsp:sp modelId="{36EBD07E-2CBD-47BA-9375-7BFB87DE1872}">
      <dsp:nvSpPr>
        <dsp:cNvPr id="0" name=""/>
        <dsp:cNvSpPr/>
      </dsp:nvSpPr>
      <dsp:spPr>
        <a:xfrm>
          <a:off x="1871" y="398532"/>
          <a:ext cx="2574123" cy="1327289"/>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GB" sz="1200" b="1" kern="1200" dirty="0">
              <a:solidFill>
                <a:srgbClr val="002060"/>
              </a:solidFill>
            </a:rPr>
            <a:t>Advanced </a:t>
          </a:r>
          <a:r>
            <a:rPr lang="en-GB" sz="1200" b="1" kern="1200" dirty="0" err="1">
              <a:solidFill>
                <a:srgbClr val="002060"/>
              </a:solidFill>
            </a:rPr>
            <a:t>Openwater</a:t>
          </a:r>
          <a:endParaRPr lang="en-GB" sz="1200" b="1" kern="1200" dirty="0">
            <a:solidFill>
              <a:srgbClr val="002060"/>
            </a:solidFill>
          </a:endParaRPr>
        </a:p>
        <a:p>
          <a:pPr marL="0" lvl="0" indent="0" algn="l" defTabSz="533400">
            <a:lnSpc>
              <a:spcPct val="90000"/>
            </a:lnSpc>
            <a:spcBef>
              <a:spcPct val="0"/>
            </a:spcBef>
            <a:spcAft>
              <a:spcPct val="35000"/>
            </a:spcAft>
            <a:buNone/>
          </a:pPr>
          <a:r>
            <a:rPr lang="en-GB" sz="1200" b="1" kern="1200" dirty="0">
              <a:solidFill>
                <a:srgbClr val="002060"/>
              </a:solidFill>
            </a:rPr>
            <a:t>Et/</a:t>
          </a:r>
          <a:r>
            <a:rPr lang="en-GB" sz="1200" b="1" kern="1200" dirty="0" err="1">
              <a:solidFill>
                <a:srgbClr val="002060"/>
              </a:solidFill>
            </a:rPr>
            <a:t>ou</a:t>
          </a:r>
          <a:r>
            <a:rPr lang="en-GB" sz="1200" b="1" kern="1200" dirty="0">
              <a:solidFill>
                <a:srgbClr val="002060"/>
              </a:solidFill>
            </a:rPr>
            <a:t> Deep Deco </a:t>
          </a:r>
          <a:r>
            <a:rPr lang="en-GB" sz="1400" b="1" kern="1200" dirty="0">
              <a:solidFill>
                <a:srgbClr val="002060"/>
              </a:solidFill>
            </a:rPr>
            <a:t>diver </a:t>
          </a:r>
        </a:p>
        <a:p>
          <a:pPr marL="114300" lvl="1" indent="-114300" algn="l" defTabSz="622300">
            <a:lnSpc>
              <a:spcPct val="90000"/>
            </a:lnSpc>
            <a:spcBef>
              <a:spcPct val="0"/>
            </a:spcBef>
            <a:spcAft>
              <a:spcPct val="15000"/>
            </a:spcAft>
            <a:buChar char="•"/>
          </a:pPr>
          <a:r>
            <a:rPr lang="en-GB" sz="1400" kern="1200" dirty="0"/>
            <a:t>RSTC/CE/ISO</a:t>
          </a:r>
        </a:p>
        <a:p>
          <a:pPr marL="114300" lvl="1" indent="-114300" algn="l" defTabSz="622300">
            <a:lnSpc>
              <a:spcPct val="90000"/>
            </a:lnSpc>
            <a:spcBef>
              <a:spcPct val="0"/>
            </a:spcBef>
            <a:spcAft>
              <a:spcPct val="15000"/>
            </a:spcAft>
            <a:buChar char="•"/>
          </a:pPr>
          <a:r>
            <a:rPr lang="en-GB" sz="1400" kern="1200" dirty="0"/>
            <a:t>OC et CCR</a:t>
          </a:r>
        </a:p>
      </dsp:txBody>
      <dsp:txXfrm>
        <a:off x="1871" y="398532"/>
        <a:ext cx="2574123" cy="1327289"/>
      </dsp:txXfrm>
    </dsp:sp>
    <dsp:sp modelId="{8005D1AB-685A-4E42-B5AC-A89A16A43929}">
      <dsp:nvSpPr>
        <dsp:cNvPr id="0" name=""/>
        <dsp:cNvSpPr/>
      </dsp:nvSpPr>
      <dsp:spPr>
        <a:xfrm>
          <a:off x="1270339" y="1724022"/>
          <a:ext cx="2920524" cy="478194"/>
        </a:xfrm>
        <a:custGeom>
          <a:avLst/>
          <a:gdLst/>
          <a:ahLst/>
          <a:cxnLst/>
          <a:rect l="0" t="0" r="0" b="0"/>
          <a:pathLst>
            <a:path>
              <a:moveTo>
                <a:pt x="2920524" y="0"/>
              </a:moveTo>
              <a:lnTo>
                <a:pt x="2920524" y="256197"/>
              </a:lnTo>
              <a:lnTo>
                <a:pt x="0" y="256197"/>
              </a:lnTo>
              <a:lnTo>
                <a:pt x="0" y="478194"/>
              </a:lnTo>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56489" y="1960576"/>
        <a:ext cx="148225" cy="5087"/>
      </dsp:txXfrm>
    </dsp:sp>
    <dsp:sp modelId="{0A1B66AB-F37D-41BB-BDDA-EA07F66E8A58}">
      <dsp:nvSpPr>
        <dsp:cNvPr id="0" name=""/>
        <dsp:cNvSpPr/>
      </dsp:nvSpPr>
      <dsp:spPr>
        <a:xfrm>
          <a:off x="3084789" y="398532"/>
          <a:ext cx="2212149" cy="1327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2">
                  <a:lumMod val="60000"/>
                  <a:lumOff val="40000"/>
                </a:schemeClr>
              </a:solidFill>
            </a:rPr>
            <a:t>Cavern Diver</a:t>
          </a:r>
        </a:p>
      </dsp:txBody>
      <dsp:txXfrm>
        <a:off x="3084789" y="398532"/>
        <a:ext cx="2212149" cy="1327289"/>
      </dsp:txXfrm>
    </dsp:sp>
    <dsp:sp modelId="{7008CA37-8426-44E3-8F52-A4B7522BAE3D}">
      <dsp:nvSpPr>
        <dsp:cNvPr id="0" name=""/>
        <dsp:cNvSpPr/>
      </dsp:nvSpPr>
      <dsp:spPr>
        <a:xfrm>
          <a:off x="2537008" y="2852542"/>
          <a:ext cx="478194" cy="91440"/>
        </a:xfrm>
        <a:custGeom>
          <a:avLst/>
          <a:gdLst/>
          <a:ahLst/>
          <a:cxnLst/>
          <a:rect l="0" t="0" r="0" b="0"/>
          <a:pathLst>
            <a:path>
              <a:moveTo>
                <a:pt x="0" y="45720"/>
              </a:moveTo>
              <a:lnTo>
                <a:pt x="478194" y="45720"/>
              </a:lnTo>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763385" y="2895718"/>
        <a:ext cx="25439" cy="5087"/>
      </dsp:txXfrm>
    </dsp:sp>
    <dsp:sp modelId="{F9412226-A96D-46A7-89EA-9FD12909769A}">
      <dsp:nvSpPr>
        <dsp:cNvPr id="0" name=""/>
        <dsp:cNvSpPr/>
      </dsp:nvSpPr>
      <dsp:spPr>
        <a:xfrm>
          <a:off x="1871" y="2234617"/>
          <a:ext cx="2536937" cy="1327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2">
                  <a:lumMod val="60000"/>
                  <a:lumOff val="40000"/>
                </a:schemeClr>
              </a:solidFill>
            </a:rPr>
            <a:t>INTRO TO Cave diver</a:t>
          </a:r>
        </a:p>
      </dsp:txBody>
      <dsp:txXfrm>
        <a:off x="1871" y="2234617"/>
        <a:ext cx="2536937" cy="1327289"/>
      </dsp:txXfrm>
    </dsp:sp>
    <dsp:sp modelId="{600D39E6-C97B-44A4-A9C2-5FC607D278BE}">
      <dsp:nvSpPr>
        <dsp:cNvPr id="0" name=""/>
        <dsp:cNvSpPr/>
      </dsp:nvSpPr>
      <dsp:spPr>
        <a:xfrm>
          <a:off x="3047603" y="2234617"/>
          <a:ext cx="2212149" cy="1327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2">
                  <a:lumMod val="60000"/>
                  <a:lumOff val="40000"/>
                </a:schemeClr>
              </a:solidFill>
            </a:rPr>
            <a:t>Cave Diver</a:t>
          </a:r>
        </a:p>
      </dsp:txBody>
      <dsp:txXfrm>
        <a:off x="3047603" y="2234617"/>
        <a:ext cx="2212149" cy="1327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DF0A8-DFBE-4206-916C-718F665B9AFC}">
      <dsp:nvSpPr>
        <dsp:cNvPr id="0" name=""/>
        <dsp:cNvSpPr/>
      </dsp:nvSpPr>
      <dsp:spPr>
        <a:xfrm>
          <a:off x="3021264" y="585525"/>
          <a:ext cx="122915" cy="538486"/>
        </a:xfrm>
        <a:custGeom>
          <a:avLst/>
          <a:gdLst/>
          <a:ahLst/>
          <a:cxnLst/>
          <a:rect l="0" t="0" r="0" b="0"/>
          <a:pathLst>
            <a:path>
              <a:moveTo>
                <a:pt x="122915" y="0"/>
              </a:moveTo>
              <a:lnTo>
                <a:pt x="122915" y="538486"/>
              </a:lnTo>
              <a:lnTo>
                <a:pt x="0" y="53848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347986-2B06-42BF-A35E-D08C0ADDA0A8}">
      <dsp:nvSpPr>
        <dsp:cNvPr id="0" name=""/>
        <dsp:cNvSpPr/>
      </dsp:nvSpPr>
      <dsp:spPr>
        <a:xfrm>
          <a:off x="3144180" y="585525"/>
          <a:ext cx="1416454" cy="1076973"/>
        </a:xfrm>
        <a:custGeom>
          <a:avLst/>
          <a:gdLst/>
          <a:ahLst/>
          <a:cxnLst/>
          <a:rect l="0" t="0" r="0" b="0"/>
          <a:pathLst>
            <a:path>
              <a:moveTo>
                <a:pt x="0" y="0"/>
              </a:moveTo>
              <a:lnTo>
                <a:pt x="0" y="954058"/>
              </a:lnTo>
              <a:lnTo>
                <a:pt x="1416454" y="954058"/>
              </a:lnTo>
              <a:lnTo>
                <a:pt x="1416454" y="107697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B1337F-A6D8-4197-8B72-87230A2A5721}">
      <dsp:nvSpPr>
        <dsp:cNvPr id="0" name=""/>
        <dsp:cNvSpPr/>
      </dsp:nvSpPr>
      <dsp:spPr>
        <a:xfrm>
          <a:off x="3098460" y="585525"/>
          <a:ext cx="91440" cy="1076973"/>
        </a:xfrm>
        <a:custGeom>
          <a:avLst/>
          <a:gdLst/>
          <a:ahLst/>
          <a:cxnLst/>
          <a:rect l="0" t="0" r="0" b="0"/>
          <a:pathLst>
            <a:path>
              <a:moveTo>
                <a:pt x="45720" y="0"/>
              </a:moveTo>
              <a:lnTo>
                <a:pt x="45720" y="107697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BD5D2A-4FF7-4F0F-945B-DEEEFC25F955}">
      <dsp:nvSpPr>
        <dsp:cNvPr id="0" name=""/>
        <dsp:cNvSpPr/>
      </dsp:nvSpPr>
      <dsp:spPr>
        <a:xfrm>
          <a:off x="1727725" y="585525"/>
          <a:ext cx="1416454" cy="1076973"/>
        </a:xfrm>
        <a:custGeom>
          <a:avLst/>
          <a:gdLst/>
          <a:ahLst/>
          <a:cxnLst/>
          <a:rect l="0" t="0" r="0" b="0"/>
          <a:pathLst>
            <a:path>
              <a:moveTo>
                <a:pt x="1416454" y="0"/>
              </a:moveTo>
              <a:lnTo>
                <a:pt x="1416454" y="954058"/>
              </a:lnTo>
              <a:lnTo>
                <a:pt x="0" y="954058"/>
              </a:lnTo>
              <a:lnTo>
                <a:pt x="0" y="107697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3C8B6-3CD8-4E13-860B-12858614BC65}">
      <dsp:nvSpPr>
        <dsp:cNvPr id="0" name=""/>
        <dsp:cNvSpPr/>
      </dsp:nvSpPr>
      <dsp:spPr>
        <a:xfrm>
          <a:off x="2558868" y="213"/>
          <a:ext cx="1170623" cy="5853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divemaster</a:t>
          </a:r>
        </a:p>
      </dsp:txBody>
      <dsp:txXfrm>
        <a:off x="2558868" y="213"/>
        <a:ext cx="1170623" cy="585311"/>
      </dsp:txXfrm>
    </dsp:sp>
    <dsp:sp modelId="{5546A9C8-09B2-49DA-941F-8B2280934B15}">
      <dsp:nvSpPr>
        <dsp:cNvPr id="0" name=""/>
        <dsp:cNvSpPr/>
      </dsp:nvSpPr>
      <dsp:spPr>
        <a:xfrm>
          <a:off x="1142413" y="1662498"/>
          <a:ext cx="1170623" cy="58531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Openwater</a:t>
          </a:r>
          <a:r>
            <a:rPr lang="en-GB" sz="1400" kern="1200" dirty="0"/>
            <a:t> instructor</a:t>
          </a:r>
        </a:p>
      </dsp:txBody>
      <dsp:txXfrm>
        <a:off x="1142413" y="1662498"/>
        <a:ext cx="1170623" cy="585311"/>
      </dsp:txXfrm>
    </dsp:sp>
    <dsp:sp modelId="{2FCB65D9-0F5B-4436-A67F-8D374E1B3C81}">
      <dsp:nvSpPr>
        <dsp:cNvPr id="0" name=""/>
        <dsp:cNvSpPr/>
      </dsp:nvSpPr>
      <dsp:spPr>
        <a:xfrm>
          <a:off x="2558868" y="1662498"/>
          <a:ext cx="1170623" cy="58531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EANx</a:t>
          </a:r>
          <a:r>
            <a:rPr lang="en-GB" sz="1400" kern="1200" dirty="0"/>
            <a:t> Instructor</a:t>
          </a:r>
        </a:p>
      </dsp:txBody>
      <dsp:txXfrm>
        <a:off x="2558868" y="1662498"/>
        <a:ext cx="1170623" cy="585311"/>
      </dsp:txXfrm>
    </dsp:sp>
    <dsp:sp modelId="{07E9717F-2BC3-4C5F-B8F9-19992AD1EEA2}">
      <dsp:nvSpPr>
        <dsp:cNvPr id="0" name=""/>
        <dsp:cNvSpPr/>
      </dsp:nvSpPr>
      <dsp:spPr>
        <a:xfrm>
          <a:off x="3975322" y="1662498"/>
          <a:ext cx="1170623" cy="58531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Advanced </a:t>
          </a:r>
          <a:r>
            <a:rPr lang="en-GB" sz="1400" kern="1200" dirty="0" err="1"/>
            <a:t>EANx</a:t>
          </a:r>
          <a:r>
            <a:rPr lang="en-GB" sz="1400" kern="1200" dirty="0"/>
            <a:t> instructor</a:t>
          </a:r>
        </a:p>
      </dsp:txBody>
      <dsp:txXfrm>
        <a:off x="3975322" y="1662498"/>
        <a:ext cx="1170623" cy="585311"/>
      </dsp:txXfrm>
    </dsp:sp>
    <dsp:sp modelId="{DCCC3404-3CA3-4591-BB5C-FA4D91D6D8B7}">
      <dsp:nvSpPr>
        <dsp:cNvPr id="0" name=""/>
        <dsp:cNvSpPr/>
      </dsp:nvSpPr>
      <dsp:spPr>
        <a:xfrm>
          <a:off x="1850640" y="831356"/>
          <a:ext cx="1170623" cy="58531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Assistant instructor</a:t>
          </a:r>
        </a:p>
      </dsp:txBody>
      <dsp:txXfrm>
        <a:off x="1850640" y="831356"/>
        <a:ext cx="1170623" cy="585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C9AF3-5E6D-4EF2-A44F-F783DDBF524B}">
      <dsp:nvSpPr>
        <dsp:cNvPr id="0" name=""/>
        <dsp:cNvSpPr/>
      </dsp:nvSpPr>
      <dsp:spPr>
        <a:xfrm>
          <a:off x="3216188" y="806509"/>
          <a:ext cx="2050336" cy="338441"/>
        </a:xfrm>
        <a:custGeom>
          <a:avLst/>
          <a:gdLst/>
          <a:ahLst/>
          <a:cxnLst/>
          <a:rect l="0" t="0" r="0" b="0"/>
          <a:pathLst>
            <a:path>
              <a:moveTo>
                <a:pt x="0" y="0"/>
              </a:moveTo>
              <a:lnTo>
                <a:pt x="0" y="169220"/>
              </a:lnTo>
              <a:lnTo>
                <a:pt x="2050336" y="169220"/>
              </a:lnTo>
              <a:lnTo>
                <a:pt x="2050336" y="33844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2BDF37-568F-446E-97A8-997D1605608B}">
      <dsp:nvSpPr>
        <dsp:cNvPr id="0" name=""/>
        <dsp:cNvSpPr/>
      </dsp:nvSpPr>
      <dsp:spPr>
        <a:xfrm>
          <a:off x="3216188" y="806509"/>
          <a:ext cx="100267" cy="338441"/>
        </a:xfrm>
        <a:custGeom>
          <a:avLst/>
          <a:gdLst/>
          <a:ahLst/>
          <a:cxnLst/>
          <a:rect l="0" t="0" r="0" b="0"/>
          <a:pathLst>
            <a:path>
              <a:moveTo>
                <a:pt x="0" y="0"/>
              </a:moveTo>
              <a:lnTo>
                <a:pt x="0" y="169220"/>
              </a:lnTo>
              <a:lnTo>
                <a:pt x="100267" y="169220"/>
              </a:lnTo>
              <a:lnTo>
                <a:pt x="100267" y="33844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99A1D-F37D-4D8C-B561-E9FD29C59BD7}">
      <dsp:nvSpPr>
        <dsp:cNvPr id="0" name=""/>
        <dsp:cNvSpPr/>
      </dsp:nvSpPr>
      <dsp:spPr>
        <a:xfrm>
          <a:off x="1266118" y="806509"/>
          <a:ext cx="1950069" cy="338441"/>
        </a:xfrm>
        <a:custGeom>
          <a:avLst/>
          <a:gdLst/>
          <a:ahLst/>
          <a:cxnLst/>
          <a:rect l="0" t="0" r="0" b="0"/>
          <a:pathLst>
            <a:path>
              <a:moveTo>
                <a:pt x="1950069" y="0"/>
              </a:moveTo>
              <a:lnTo>
                <a:pt x="1950069" y="169220"/>
              </a:lnTo>
              <a:lnTo>
                <a:pt x="0" y="169220"/>
              </a:lnTo>
              <a:lnTo>
                <a:pt x="0" y="33844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C18D84-5782-44F5-88DD-CACF66757C2E}">
      <dsp:nvSpPr>
        <dsp:cNvPr id="0" name=""/>
        <dsp:cNvSpPr/>
      </dsp:nvSpPr>
      <dsp:spPr>
        <a:xfrm>
          <a:off x="2410374" y="695"/>
          <a:ext cx="1611627" cy="805813"/>
        </a:xfrm>
        <a:prstGeom prst="rect">
          <a:avLst/>
        </a:prstGeom>
        <a:solidFill>
          <a:schemeClr val="accent1">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Tek lite Instructor. </a:t>
          </a:r>
          <a:r>
            <a:rPr lang="en-GB" sz="1200" kern="1200" dirty="0"/>
            <a:t>Adv EANX – Adv Rec Tx</a:t>
          </a:r>
        </a:p>
      </dsp:txBody>
      <dsp:txXfrm>
        <a:off x="2410374" y="695"/>
        <a:ext cx="1611627" cy="805813"/>
      </dsp:txXfrm>
    </dsp:sp>
    <dsp:sp modelId="{80F23D24-4F3C-4904-9B07-30DB4D8C1642}">
      <dsp:nvSpPr>
        <dsp:cNvPr id="0" name=""/>
        <dsp:cNvSpPr/>
      </dsp:nvSpPr>
      <dsp:spPr>
        <a:xfrm>
          <a:off x="360037" y="1144950"/>
          <a:ext cx="1812162" cy="805813"/>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Technical Instructor.     </a:t>
          </a:r>
          <a:r>
            <a:rPr lang="en-GB" sz="1200" kern="1200" dirty="0" err="1"/>
            <a:t>Normoxic</a:t>
          </a:r>
          <a:r>
            <a:rPr lang="en-GB" sz="1200" kern="1200" dirty="0"/>
            <a:t> - Trimix</a:t>
          </a:r>
        </a:p>
      </dsp:txBody>
      <dsp:txXfrm>
        <a:off x="360037" y="1144950"/>
        <a:ext cx="1812162" cy="805813"/>
      </dsp:txXfrm>
    </dsp:sp>
    <dsp:sp modelId="{CA4FF1E8-CA7C-4FF8-AB33-0E7285EEBCE1}">
      <dsp:nvSpPr>
        <dsp:cNvPr id="0" name=""/>
        <dsp:cNvSpPr/>
      </dsp:nvSpPr>
      <dsp:spPr>
        <a:xfrm>
          <a:off x="2510641" y="1144950"/>
          <a:ext cx="1611627" cy="805813"/>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Cave instructor. </a:t>
          </a:r>
          <a:r>
            <a:rPr lang="en-GB" sz="1200" kern="1200" dirty="0"/>
            <a:t>Cavern, intro, Cave</a:t>
          </a:r>
        </a:p>
      </dsp:txBody>
      <dsp:txXfrm>
        <a:off x="2510641" y="1144950"/>
        <a:ext cx="1611627" cy="805813"/>
      </dsp:txXfrm>
    </dsp:sp>
    <dsp:sp modelId="{F7AF094C-845B-4B6A-84E7-7F40C641317A}">
      <dsp:nvSpPr>
        <dsp:cNvPr id="0" name=""/>
        <dsp:cNvSpPr/>
      </dsp:nvSpPr>
      <dsp:spPr>
        <a:xfrm>
          <a:off x="4460710" y="1144950"/>
          <a:ext cx="1611627" cy="805813"/>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CCR instructor. </a:t>
          </a:r>
          <a:r>
            <a:rPr lang="en-GB" sz="1200" kern="1200" dirty="0"/>
            <a:t>Rec, </a:t>
          </a:r>
          <a:r>
            <a:rPr lang="en-GB" sz="1200" kern="1200" dirty="0" err="1"/>
            <a:t>tek</a:t>
          </a:r>
          <a:r>
            <a:rPr lang="en-GB" sz="1200" kern="1200" dirty="0"/>
            <a:t> lite, TX</a:t>
          </a:r>
        </a:p>
      </dsp:txBody>
      <dsp:txXfrm>
        <a:off x="4460710" y="1144950"/>
        <a:ext cx="1611627" cy="80581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2A54453-3545-6810-963A-F88005D93FA8}"/>
              </a:ext>
            </a:extLst>
          </p:cNvPr>
          <p:cNvSpPr>
            <a:spLocks noGrp="1" noChangeArrowheads="1"/>
          </p:cNvSpPr>
          <p:nvPr>
            <p:ph type="hdr" sz="quarter"/>
          </p:nvPr>
        </p:nvSpPr>
        <p:spPr bwMode="auto">
          <a:xfrm>
            <a:off x="-1588" y="-1588"/>
            <a:ext cx="3078163" cy="511176"/>
          </a:xfrm>
          <a:prstGeom prst="rect">
            <a:avLst/>
          </a:prstGeom>
          <a:noFill/>
          <a:ln w="9525">
            <a:noFill/>
            <a:miter lim="800000"/>
            <a:headEnd/>
            <a:tailEnd/>
          </a:ln>
          <a:effectLst/>
        </p:spPr>
        <p:txBody>
          <a:bodyPr vert="horz" wrap="square" lIns="19884" tIns="0" rIns="19884" bIns="0" numCol="1" anchor="t" anchorCtr="0" compatLnSpc="1">
            <a:prstTxWarp prst="textNoShape">
              <a:avLst/>
            </a:prstTxWarp>
          </a:bodyPr>
          <a:lstStyle>
            <a:lvl1pPr algn="l" defTabSz="954088">
              <a:spcBef>
                <a:spcPct val="0"/>
              </a:spcBef>
              <a:buClrTx/>
              <a:buSzTx/>
              <a:buFontTx/>
              <a:buNone/>
              <a:defRPr sz="1000" i="1"/>
            </a:lvl1pPr>
          </a:lstStyle>
          <a:p>
            <a:pPr>
              <a:defRPr/>
            </a:pPr>
            <a:endParaRPr lang="en-US"/>
          </a:p>
        </p:txBody>
      </p:sp>
      <p:sp>
        <p:nvSpPr>
          <p:cNvPr id="2051" name="Rectangle 3">
            <a:extLst>
              <a:ext uri="{FF2B5EF4-FFF2-40B4-BE49-F238E27FC236}">
                <a16:creationId xmlns:a16="http://schemas.microsoft.com/office/drawing/2014/main" id="{C4479BAB-4CB3-DC12-8395-88CA8620BF3D}"/>
              </a:ext>
            </a:extLst>
          </p:cNvPr>
          <p:cNvSpPr>
            <a:spLocks noGrp="1" noChangeArrowheads="1"/>
          </p:cNvSpPr>
          <p:nvPr>
            <p:ph type="dt" idx="1"/>
          </p:nvPr>
        </p:nvSpPr>
        <p:spPr bwMode="auto">
          <a:xfrm>
            <a:off x="4021138" y="-1588"/>
            <a:ext cx="3078162" cy="511176"/>
          </a:xfrm>
          <a:prstGeom prst="rect">
            <a:avLst/>
          </a:prstGeom>
          <a:noFill/>
          <a:ln w="9525">
            <a:noFill/>
            <a:miter lim="800000"/>
            <a:headEnd/>
            <a:tailEnd/>
          </a:ln>
          <a:effectLst/>
        </p:spPr>
        <p:txBody>
          <a:bodyPr vert="horz" wrap="square" lIns="19884" tIns="0" rIns="19884" bIns="0" numCol="1" anchor="t" anchorCtr="0" compatLnSpc="1">
            <a:prstTxWarp prst="textNoShape">
              <a:avLst/>
            </a:prstTxWarp>
          </a:bodyPr>
          <a:lstStyle>
            <a:lvl1pPr algn="r" defTabSz="954088">
              <a:spcBef>
                <a:spcPct val="0"/>
              </a:spcBef>
              <a:buClrTx/>
              <a:buSzTx/>
              <a:buFontTx/>
              <a:buNone/>
              <a:defRPr sz="1000" i="1"/>
            </a:lvl1pPr>
          </a:lstStyle>
          <a:p>
            <a:pPr>
              <a:defRPr/>
            </a:pPr>
            <a:endParaRPr lang="en-US"/>
          </a:p>
        </p:txBody>
      </p:sp>
      <p:sp>
        <p:nvSpPr>
          <p:cNvPr id="2052" name="Rectangle 4">
            <a:extLst>
              <a:ext uri="{FF2B5EF4-FFF2-40B4-BE49-F238E27FC236}">
                <a16:creationId xmlns:a16="http://schemas.microsoft.com/office/drawing/2014/main" id="{F7D09872-7C43-4494-5052-1D580FB9C021}"/>
              </a:ext>
            </a:extLst>
          </p:cNvPr>
          <p:cNvSpPr>
            <a:spLocks noGrp="1" noChangeArrowheads="1"/>
          </p:cNvSpPr>
          <p:nvPr>
            <p:ph type="ftr" sz="quarter" idx="4"/>
          </p:nvPr>
        </p:nvSpPr>
        <p:spPr bwMode="auto">
          <a:xfrm>
            <a:off x="-1588" y="9723438"/>
            <a:ext cx="3078163" cy="511175"/>
          </a:xfrm>
          <a:prstGeom prst="rect">
            <a:avLst/>
          </a:prstGeom>
          <a:noFill/>
          <a:ln w="9525">
            <a:noFill/>
            <a:miter lim="800000"/>
            <a:headEnd/>
            <a:tailEnd/>
          </a:ln>
          <a:effectLst/>
        </p:spPr>
        <p:txBody>
          <a:bodyPr vert="horz" wrap="square" lIns="19884" tIns="0" rIns="19884" bIns="0" numCol="1" anchor="b" anchorCtr="0" compatLnSpc="1">
            <a:prstTxWarp prst="textNoShape">
              <a:avLst/>
            </a:prstTxWarp>
          </a:bodyPr>
          <a:lstStyle>
            <a:lvl1pPr algn="l" defTabSz="954088">
              <a:spcBef>
                <a:spcPct val="0"/>
              </a:spcBef>
              <a:buClrTx/>
              <a:buSzTx/>
              <a:buFontTx/>
              <a:buNone/>
              <a:defRPr sz="1000" i="1"/>
            </a:lvl1pPr>
          </a:lstStyle>
          <a:p>
            <a:pPr>
              <a:defRPr/>
            </a:pPr>
            <a:endParaRPr lang="en-US"/>
          </a:p>
        </p:txBody>
      </p:sp>
      <p:sp>
        <p:nvSpPr>
          <p:cNvPr id="2053" name="Rectangle 5">
            <a:extLst>
              <a:ext uri="{FF2B5EF4-FFF2-40B4-BE49-F238E27FC236}">
                <a16:creationId xmlns:a16="http://schemas.microsoft.com/office/drawing/2014/main" id="{60624C06-91BE-B933-B228-5FD259FF5AF4}"/>
              </a:ext>
            </a:extLst>
          </p:cNvPr>
          <p:cNvSpPr>
            <a:spLocks noGrp="1" noChangeArrowheads="1"/>
          </p:cNvSpPr>
          <p:nvPr>
            <p:ph type="sldNum" sz="quarter" idx="5"/>
          </p:nvPr>
        </p:nvSpPr>
        <p:spPr bwMode="auto">
          <a:xfrm>
            <a:off x="4021138" y="9723438"/>
            <a:ext cx="3078162" cy="511175"/>
          </a:xfrm>
          <a:prstGeom prst="rect">
            <a:avLst/>
          </a:prstGeom>
          <a:noFill/>
          <a:ln w="9525">
            <a:noFill/>
            <a:miter lim="800000"/>
            <a:headEnd/>
            <a:tailEnd/>
          </a:ln>
          <a:effectLst/>
        </p:spPr>
        <p:txBody>
          <a:bodyPr vert="horz" wrap="square" lIns="19884" tIns="0" rIns="19884" bIns="0" numCol="1" anchor="b" anchorCtr="0" compatLnSpc="1">
            <a:prstTxWarp prst="textNoShape">
              <a:avLst/>
            </a:prstTxWarp>
          </a:bodyPr>
          <a:lstStyle>
            <a:lvl1pPr algn="r" defTabSz="954088">
              <a:defRPr sz="1000" i="1"/>
            </a:lvl1pPr>
          </a:lstStyle>
          <a:p>
            <a:pPr>
              <a:defRPr/>
            </a:pPr>
            <a:fld id="{7D793FC9-42A6-45A8-8C74-39CD92315E94}" type="slidenum">
              <a:rPr lang="en-US" altLang="nl-BE"/>
              <a:pPr>
                <a:defRPr/>
              </a:pPr>
              <a:t>‹N°›</a:t>
            </a:fld>
            <a:endParaRPr lang="en-US" altLang="nl-BE"/>
          </a:p>
        </p:txBody>
      </p:sp>
      <p:sp>
        <p:nvSpPr>
          <p:cNvPr id="2054" name="Rectangle 6">
            <a:extLst>
              <a:ext uri="{FF2B5EF4-FFF2-40B4-BE49-F238E27FC236}">
                <a16:creationId xmlns:a16="http://schemas.microsoft.com/office/drawing/2014/main" id="{769101EF-ED0B-CFA9-A8A4-300EA773CF28}"/>
              </a:ext>
            </a:extLst>
          </p:cNvPr>
          <p:cNvSpPr>
            <a:spLocks noGrp="1" noRot="1" noChangeAspect="1" noChangeArrowheads="1" noTextEdit="1"/>
          </p:cNvSpPr>
          <p:nvPr>
            <p:ph type="sldImg" idx="2"/>
          </p:nvPr>
        </p:nvSpPr>
        <p:spPr bwMode="auto">
          <a:xfrm>
            <a:off x="1000125" y="774700"/>
            <a:ext cx="5097463" cy="3822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a:extLst>
              <a:ext uri="{FF2B5EF4-FFF2-40B4-BE49-F238E27FC236}">
                <a16:creationId xmlns:a16="http://schemas.microsoft.com/office/drawing/2014/main" id="{82E7825F-4FD7-7B61-6C11-ACD82FAC6F3B}"/>
              </a:ext>
            </a:extLst>
          </p:cNvPr>
          <p:cNvSpPr>
            <a:spLocks noGrp="1" noChangeArrowheads="1"/>
          </p:cNvSpPr>
          <p:nvPr>
            <p:ph type="body" sz="quarter" idx="3"/>
          </p:nvPr>
        </p:nvSpPr>
        <p:spPr bwMode="auto">
          <a:xfrm>
            <a:off x="942975" y="4859338"/>
            <a:ext cx="5207000" cy="4605337"/>
          </a:xfrm>
          <a:prstGeom prst="rect">
            <a:avLst/>
          </a:prstGeom>
          <a:noFill/>
          <a:ln w="9525">
            <a:noFill/>
            <a:miter lim="800000"/>
            <a:headEnd/>
            <a:tailEnd/>
          </a:ln>
          <a:effectLst/>
        </p:spPr>
        <p:txBody>
          <a:bodyPr vert="horz" wrap="square" lIns="96108" tIns="48054" rIns="96108" bIns="48054"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7A3C4B4-C37E-2AD5-F49C-7EBC96B70CAB}"/>
              </a:ext>
            </a:extLst>
          </p:cNvPr>
          <p:cNvSpPr>
            <a:spLocks noGrp="1" noRot="1" noChangeAspect="1" noChangeArrowheads="1" noTextEdit="1"/>
          </p:cNvSpPr>
          <p:nvPr>
            <p:ph type="sldImg"/>
          </p:nvPr>
        </p:nvSpPr>
        <p:spPr>
          <a:xfrm>
            <a:off x="992188" y="768350"/>
            <a:ext cx="5114925" cy="3836988"/>
          </a:xfrm>
          <a:ln/>
        </p:spPr>
      </p:sp>
      <p:sp>
        <p:nvSpPr>
          <p:cNvPr id="4099" name="Rectangle 3">
            <a:extLst>
              <a:ext uri="{FF2B5EF4-FFF2-40B4-BE49-F238E27FC236}">
                <a16:creationId xmlns:a16="http://schemas.microsoft.com/office/drawing/2014/main" id="{66A2053C-181B-A01C-B6D8-8504017FCD21}"/>
              </a:ext>
            </a:extLst>
          </p:cNvPr>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3459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43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2">
            <a:extLst>
              <a:ext uri="{FF2B5EF4-FFF2-40B4-BE49-F238E27FC236}">
                <a16:creationId xmlns:a16="http://schemas.microsoft.com/office/drawing/2014/main" id="{786CBB52-B903-2D80-C2D8-554D80F96350}"/>
              </a:ext>
            </a:extLst>
          </p:cNvPr>
          <p:cNvSpPr>
            <a:spLocks noGrp="1" noChangeArrowheads="1"/>
          </p:cNvSpPr>
          <p:nvPr>
            <p:ph type="dt" sz="half" idx="10"/>
          </p:nvPr>
        </p:nvSpPr>
        <p:spPr>
          <a:ln/>
        </p:spPr>
        <p:txBody>
          <a:bodyPr/>
          <a:lstStyle>
            <a:lvl1pPr>
              <a:defRPr/>
            </a:lvl1pPr>
          </a:lstStyle>
          <a:p>
            <a:pPr>
              <a:defRPr/>
            </a:pPr>
            <a:fld id="{2F5F9AF5-B3DC-4551-B623-14B0550715A8}" type="datetime1">
              <a:rPr lang="nl-NL"/>
              <a:pPr>
                <a:defRPr/>
              </a:pPr>
              <a:t>15-1-2025</a:t>
            </a:fld>
            <a:endParaRPr lang="nl-NL"/>
          </a:p>
        </p:txBody>
      </p:sp>
    </p:spTree>
    <p:extLst>
      <p:ext uri="{BB962C8B-B14F-4D97-AF65-F5344CB8AC3E}">
        <p14:creationId xmlns:p14="http://schemas.microsoft.com/office/powerpoint/2010/main" val="315976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6950395E-ECD4-AEBB-7DE5-992D0016A42E}"/>
              </a:ext>
            </a:extLst>
          </p:cNvPr>
          <p:cNvSpPr>
            <a:spLocks noGrp="1" noChangeArrowheads="1"/>
          </p:cNvSpPr>
          <p:nvPr>
            <p:ph type="dt" sz="half" idx="10"/>
          </p:nvPr>
        </p:nvSpPr>
        <p:spPr>
          <a:ln/>
        </p:spPr>
        <p:txBody>
          <a:bodyPr/>
          <a:lstStyle>
            <a:lvl1pPr>
              <a:defRPr/>
            </a:lvl1pPr>
          </a:lstStyle>
          <a:p>
            <a:pPr>
              <a:defRPr/>
            </a:pPr>
            <a:fld id="{3CAD834B-5CB4-4251-B456-D31930818B92}" type="datetime1">
              <a:rPr lang="nl-NL"/>
              <a:pPr>
                <a:defRPr/>
              </a:pPr>
              <a:t>15-1-2025</a:t>
            </a:fld>
            <a:endParaRPr lang="nl-NL"/>
          </a:p>
        </p:txBody>
      </p:sp>
    </p:spTree>
    <p:extLst>
      <p:ext uri="{BB962C8B-B14F-4D97-AF65-F5344CB8AC3E}">
        <p14:creationId xmlns:p14="http://schemas.microsoft.com/office/powerpoint/2010/main" val="314702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96050" y="285750"/>
            <a:ext cx="1962150" cy="55816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85750"/>
            <a:ext cx="5734050" cy="55816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58BFF5C9-A0E6-6A88-88A2-C05E2928AE36}"/>
              </a:ext>
            </a:extLst>
          </p:cNvPr>
          <p:cNvSpPr>
            <a:spLocks noGrp="1" noChangeArrowheads="1"/>
          </p:cNvSpPr>
          <p:nvPr>
            <p:ph type="dt" sz="half" idx="10"/>
          </p:nvPr>
        </p:nvSpPr>
        <p:spPr>
          <a:ln/>
        </p:spPr>
        <p:txBody>
          <a:bodyPr/>
          <a:lstStyle>
            <a:lvl1pPr>
              <a:defRPr/>
            </a:lvl1pPr>
          </a:lstStyle>
          <a:p>
            <a:pPr>
              <a:defRPr/>
            </a:pPr>
            <a:fld id="{229C9C2A-A15A-4CA4-88E7-CF58FB9E9D07}" type="datetime1">
              <a:rPr lang="nl-NL"/>
              <a:pPr>
                <a:defRPr/>
              </a:pPr>
              <a:t>15-1-2025</a:t>
            </a:fld>
            <a:endParaRPr lang="nl-NL"/>
          </a:p>
        </p:txBody>
      </p:sp>
    </p:spTree>
    <p:extLst>
      <p:ext uri="{BB962C8B-B14F-4D97-AF65-F5344CB8AC3E}">
        <p14:creationId xmlns:p14="http://schemas.microsoft.com/office/powerpoint/2010/main" val="1210208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285750"/>
            <a:ext cx="7772400" cy="1143000"/>
          </a:xfrm>
        </p:spPr>
        <p:txBody>
          <a:bodyPr/>
          <a:lstStyle/>
          <a:p>
            <a:r>
              <a:rPr lang="nl-NL"/>
              <a:t>Klik om de stijl te bewerken</a:t>
            </a:r>
          </a:p>
        </p:txBody>
      </p:sp>
      <p:sp>
        <p:nvSpPr>
          <p:cNvPr id="3" name="Tijdelijke aanduiding voor illustratie 2"/>
          <p:cNvSpPr>
            <a:spLocks noGrp="1"/>
          </p:cNvSpPr>
          <p:nvPr>
            <p:ph type="clipArt" sz="half" idx="1"/>
          </p:nvPr>
        </p:nvSpPr>
        <p:spPr>
          <a:xfrm>
            <a:off x="609600" y="1752600"/>
            <a:ext cx="3810000" cy="4114800"/>
          </a:xfrm>
        </p:spPr>
        <p:txBody>
          <a:bodyPr/>
          <a:lstStyle/>
          <a:p>
            <a:pPr lvl="0"/>
            <a:endParaRPr lang="nl-NL" noProof="0"/>
          </a:p>
        </p:txBody>
      </p:sp>
      <p:sp>
        <p:nvSpPr>
          <p:cNvPr id="4" name="Tijdelijke aanduiding voor tekst 3"/>
          <p:cNvSpPr>
            <a:spLocks noGrp="1"/>
          </p:cNvSpPr>
          <p:nvPr>
            <p:ph type="body" sz="half" idx="2"/>
          </p:nvPr>
        </p:nvSpPr>
        <p:spPr>
          <a:xfrm>
            <a:off x="4572000" y="17526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2">
            <a:extLst>
              <a:ext uri="{FF2B5EF4-FFF2-40B4-BE49-F238E27FC236}">
                <a16:creationId xmlns:a16="http://schemas.microsoft.com/office/drawing/2014/main" id="{3C9AFA33-1785-4D84-4637-50E54367B6A0}"/>
              </a:ext>
            </a:extLst>
          </p:cNvPr>
          <p:cNvSpPr>
            <a:spLocks noGrp="1" noChangeArrowheads="1"/>
          </p:cNvSpPr>
          <p:nvPr>
            <p:ph type="dt" sz="half" idx="10"/>
          </p:nvPr>
        </p:nvSpPr>
        <p:spPr>
          <a:ln/>
        </p:spPr>
        <p:txBody>
          <a:bodyPr/>
          <a:lstStyle>
            <a:lvl1pPr>
              <a:defRPr/>
            </a:lvl1pPr>
          </a:lstStyle>
          <a:p>
            <a:pPr>
              <a:defRPr/>
            </a:pPr>
            <a:fld id="{2B383564-C4EB-4E50-97C1-9669762DAD32}" type="datetime1">
              <a:rPr lang="nl-NL"/>
              <a:pPr>
                <a:defRPr/>
              </a:pPr>
              <a:t>15-1-2025</a:t>
            </a:fld>
            <a:endParaRPr lang="nl-NL"/>
          </a:p>
        </p:txBody>
      </p:sp>
    </p:spTree>
    <p:extLst>
      <p:ext uri="{BB962C8B-B14F-4D97-AF65-F5344CB8AC3E}">
        <p14:creationId xmlns:p14="http://schemas.microsoft.com/office/powerpoint/2010/main" val="556001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85800" y="285750"/>
            <a:ext cx="77724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609600" y="17526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4572000" y="1752600"/>
            <a:ext cx="3810000" cy="4114800"/>
          </a:xfrm>
        </p:spPr>
        <p:txBody>
          <a:bodyPr/>
          <a:lstStyle/>
          <a:p>
            <a:pPr lvl="0"/>
            <a:endParaRPr lang="nl-NL" noProof="0"/>
          </a:p>
        </p:txBody>
      </p:sp>
      <p:sp>
        <p:nvSpPr>
          <p:cNvPr id="5" name="Rectangle 2">
            <a:extLst>
              <a:ext uri="{FF2B5EF4-FFF2-40B4-BE49-F238E27FC236}">
                <a16:creationId xmlns:a16="http://schemas.microsoft.com/office/drawing/2014/main" id="{F75439D9-F7E0-D4DD-C4D4-BBB128B944AB}"/>
              </a:ext>
            </a:extLst>
          </p:cNvPr>
          <p:cNvSpPr>
            <a:spLocks noGrp="1" noChangeArrowheads="1"/>
          </p:cNvSpPr>
          <p:nvPr>
            <p:ph type="dt" sz="half" idx="10"/>
          </p:nvPr>
        </p:nvSpPr>
        <p:spPr>
          <a:ln/>
        </p:spPr>
        <p:txBody>
          <a:bodyPr/>
          <a:lstStyle>
            <a:lvl1pPr>
              <a:defRPr/>
            </a:lvl1pPr>
          </a:lstStyle>
          <a:p>
            <a:pPr>
              <a:defRPr/>
            </a:pPr>
            <a:fld id="{E49B361A-9D7C-405F-A7F6-8E3C512D4821}" type="datetime1">
              <a:rPr lang="nl-NL"/>
              <a:pPr>
                <a:defRPr/>
              </a:pPr>
              <a:t>15-1-2025</a:t>
            </a:fld>
            <a:endParaRPr lang="nl-NL"/>
          </a:p>
        </p:txBody>
      </p:sp>
    </p:spTree>
    <p:extLst>
      <p:ext uri="{BB962C8B-B14F-4D97-AF65-F5344CB8AC3E}">
        <p14:creationId xmlns:p14="http://schemas.microsoft.com/office/powerpoint/2010/main" val="1109807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685800" y="285750"/>
            <a:ext cx="77724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609600" y="17526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572000" y="17526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2">
            <a:extLst>
              <a:ext uri="{FF2B5EF4-FFF2-40B4-BE49-F238E27FC236}">
                <a16:creationId xmlns:a16="http://schemas.microsoft.com/office/drawing/2014/main" id="{7A3CB7C6-4496-7248-B113-A8FF14557D4C}"/>
              </a:ext>
            </a:extLst>
          </p:cNvPr>
          <p:cNvSpPr>
            <a:spLocks noGrp="1" noChangeArrowheads="1"/>
          </p:cNvSpPr>
          <p:nvPr>
            <p:ph type="dt" sz="half" idx="10"/>
          </p:nvPr>
        </p:nvSpPr>
        <p:spPr>
          <a:ln/>
        </p:spPr>
        <p:txBody>
          <a:bodyPr/>
          <a:lstStyle>
            <a:lvl1pPr>
              <a:defRPr/>
            </a:lvl1pPr>
          </a:lstStyle>
          <a:p>
            <a:pPr>
              <a:defRPr/>
            </a:pPr>
            <a:fld id="{21C3EE32-8437-46FE-9034-1C6BD3903D7A}" type="datetime1">
              <a:rPr lang="nl-NL"/>
              <a:pPr>
                <a:defRPr/>
              </a:pPr>
              <a:t>15-1-2025</a:t>
            </a:fld>
            <a:endParaRPr lang="nl-NL"/>
          </a:p>
        </p:txBody>
      </p:sp>
    </p:spTree>
    <p:extLst>
      <p:ext uri="{BB962C8B-B14F-4D97-AF65-F5344CB8AC3E}">
        <p14:creationId xmlns:p14="http://schemas.microsoft.com/office/powerpoint/2010/main" val="4266292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CEEE18EA-0B26-CC9D-3C50-5EC39B2CACB7}"/>
              </a:ext>
            </a:extLst>
          </p:cNvPr>
          <p:cNvSpPr>
            <a:spLocks noGrp="1" noChangeArrowheads="1"/>
          </p:cNvSpPr>
          <p:nvPr>
            <p:ph type="dt" sz="half" idx="10"/>
          </p:nvPr>
        </p:nvSpPr>
        <p:spPr>
          <a:ln/>
        </p:spPr>
        <p:txBody>
          <a:bodyPr/>
          <a:lstStyle>
            <a:lvl1pPr>
              <a:defRPr/>
            </a:lvl1pPr>
          </a:lstStyle>
          <a:p>
            <a:pPr>
              <a:defRPr/>
            </a:pPr>
            <a:fld id="{FE24AB50-E574-44C5-A411-906831D3D34F}" type="datetime1">
              <a:rPr lang="nl-NL"/>
              <a:pPr>
                <a:defRPr/>
              </a:pPr>
              <a:t>15-1-2025</a:t>
            </a:fld>
            <a:endParaRPr lang="nl-NL"/>
          </a:p>
        </p:txBody>
      </p:sp>
    </p:spTree>
    <p:extLst>
      <p:ext uri="{BB962C8B-B14F-4D97-AF65-F5344CB8AC3E}">
        <p14:creationId xmlns:p14="http://schemas.microsoft.com/office/powerpoint/2010/main" val="13903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2">
            <a:extLst>
              <a:ext uri="{FF2B5EF4-FFF2-40B4-BE49-F238E27FC236}">
                <a16:creationId xmlns:a16="http://schemas.microsoft.com/office/drawing/2014/main" id="{32AC1426-49A0-7236-C9E7-B354202CECB5}"/>
              </a:ext>
            </a:extLst>
          </p:cNvPr>
          <p:cNvSpPr>
            <a:spLocks noGrp="1" noChangeArrowheads="1"/>
          </p:cNvSpPr>
          <p:nvPr>
            <p:ph type="dt" sz="half" idx="10"/>
          </p:nvPr>
        </p:nvSpPr>
        <p:spPr>
          <a:ln/>
        </p:spPr>
        <p:txBody>
          <a:bodyPr/>
          <a:lstStyle>
            <a:lvl1pPr>
              <a:defRPr/>
            </a:lvl1pPr>
          </a:lstStyle>
          <a:p>
            <a:pPr>
              <a:defRPr/>
            </a:pPr>
            <a:fld id="{CC6989A0-2843-43C0-A461-6036B63E5064}" type="datetime1">
              <a:rPr lang="nl-NL"/>
              <a:pPr>
                <a:defRPr/>
              </a:pPr>
              <a:t>15-1-2025</a:t>
            </a:fld>
            <a:endParaRPr lang="nl-NL"/>
          </a:p>
        </p:txBody>
      </p:sp>
    </p:spTree>
    <p:extLst>
      <p:ext uri="{BB962C8B-B14F-4D97-AF65-F5344CB8AC3E}">
        <p14:creationId xmlns:p14="http://schemas.microsoft.com/office/powerpoint/2010/main" val="238584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5720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2">
            <a:extLst>
              <a:ext uri="{FF2B5EF4-FFF2-40B4-BE49-F238E27FC236}">
                <a16:creationId xmlns:a16="http://schemas.microsoft.com/office/drawing/2014/main" id="{8C075C9F-EA66-E640-C22E-7CEB4BE3273E}"/>
              </a:ext>
            </a:extLst>
          </p:cNvPr>
          <p:cNvSpPr>
            <a:spLocks noGrp="1" noChangeArrowheads="1"/>
          </p:cNvSpPr>
          <p:nvPr>
            <p:ph type="dt" sz="half" idx="10"/>
          </p:nvPr>
        </p:nvSpPr>
        <p:spPr>
          <a:ln/>
        </p:spPr>
        <p:txBody>
          <a:bodyPr/>
          <a:lstStyle>
            <a:lvl1pPr>
              <a:defRPr/>
            </a:lvl1pPr>
          </a:lstStyle>
          <a:p>
            <a:pPr>
              <a:defRPr/>
            </a:pPr>
            <a:fld id="{698FE7C6-4E81-45A8-B8AD-5F29832281BD}" type="datetime1">
              <a:rPr lang="nl-NL"/>
              <a:pPr>
                <a:defRPr/>
              </a:pPr>
              <a:t>15-1-2025</a:t>
            </a:fld>
            <a:endParaRPr lang="nl-NL"/>
          </a:p>
        </p:txBody>
      </p:sp>
    </p:spTree>
    <p:extLst>
      <p:ext uri="{BB962C8B-B14F-4D97-AF65-F5344CB8AC3E}">
        <p14:creationId xmlns:p14="http://schemas.microsoft.com/office/powerpoint/2010/main" val="182809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2">
            <a:extLst>
              <a:ext uri="{FF2B5EF4-FFF2-40B4-BE49-F238E27FC236}">
                <a16:creationId xmlns:a16="http://schemas.microsoft.com/office/drawing/2014/main" id="{52C88E00-67F8-E775-5D9F-BE6291F24988}"/>
              </a:ext>
            </a:extLst>
          </p:cNvPr>
          <p:cNvSpPr>
            <a:spLocks noGrp="1" noChangeArrowheads="1"/>
          </p:cNvSpPr>
          <p:nvPr>
            <p:ph type="dt" sz="half" idx="10"/>
          </p:nvPr>
        </p:nvSpPr>
        <p:spPr>
          <a:ln/>
        </p:spPr>
        <p:txBody>
          <a:bodyPr/>
          <a:lstStyle>
            <a:lvl1pPr>
              <a:defRPr/>
            </a:lvl1pPr>
          </a:lstStyle>
          <a:p>
            <a:pPr>
              <a:defRPr/>
            </a:pPr>
            <a:fld id="{C4272E05-E710-48FE-A2CB-51A7443DDD90}" type="datetime1">
              <a:rPr lang="nl-NL"/>
              <a:pPr>
                <a:defRPr/>
              </a:pPr>
              <a:t>15-1-2025</a:t>
            </a:fld>
            <a:endParaRPr lang="nl-NL"/>
          </a:p>
        </p:txBody>
      </p:sp>
    </p:spTree>
    <p:extLst>
      <p:ext uri="{BB962C8B-B14F-4D97-AF65-F5344CB8AC3E}">
        <p14:creationId xmlns:p14="http://schemas.microsoft.com/office/powerpoint/2010/main" val="15742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2">
            <a:extLst>
              <a:ext uri="{FF2B5EF4-FFF2-40B4-BE49-F238E27FC236}">
                <a16:creationId xmlns:a16="http://schemas.microsoft.com/office/drawing/2014/main" id="{F39BB82D-060C-939F-C152-F76745BEE5F6}"/>
              </a:ext>
            </a:extLst>
          </p:cNvPr>
          <p:cNvSpPr>
            <a:spLocks noGrp="1" noChangeArrowheads="1"/>
          </p:cNvSpPr>
          <p:nvPr>
            <p:ph type="dt" sz="half" idx="10"/>
          </p:nvPr>
        </p:nvSpPr>
        <p:spPr>
          <a:ln/>
        </p:spPr>
        <p:txBody>
          <a:bodyPr/>
          <a:lstStyle>
            <a:lvl1pPr>
              <a:defRPr/>
            </a:lvl1pPr>
          </a:lstStyle>
          <a:p>
            <a:pPr>
              <a:defRPr/>
            </a:pPr>
            <a:fld id="{F4750689-8A8C-4CED-A84D-CC55E4D267DF}" type="datetime1">
              <a:rPr lang="nl-NL"/>
              <a:pPr>
                <a:defRPr/>
              </a:pPr>
              <a:t>15-1-2025</a:t>
            </a:fld>
            <a:endParaRPr lang="nl-NL"/>
          </a:p>
        </p:txBody>
      </p:sp>
    </p:spTree>
    <p:extLst>
      <p:ext uri="{BB962C8B-B14F-4D97-AF65-F5344CB8AC3E}">
        <p14:creationId xmlns:p14="http://schemas.microsoft.com/office/powerpoint/2010/main" val="494693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851A783-5E63-A2B1-5668-957DBEFF280D}"/>
              </a:ext>
            </a:extLst>
          </p:cNvPr>
          <p:cNvSpPr>
            <a:spLocks noGrp="1" noChangeArrowheads="1"/>
          </p:cNvSpPr>
          <p:nvPr>
            <p:ph type="dt" sz="half" idx="10"/>
          </p:nvPr>
        </p:nvSpPr>
        <p:spPr>
          <a:ln/>
        </p:spPr>
        <p:txBody>
          <a:bodyPr/>
          <a:lstStyle>
            <a:lvl1pPr>
              <a:defRPr/>
            </a:lvl1pPr>
          </a:lstStyle>
          <a:p>
            <a:pPr>
              <a:defRPr/>
            </a:pPr>
            <a:fld id="{5A8C730B-AC9D-4ACE-BCB6-0F641E75D2E2}" type="datetime1">
              <a:rPr lang="nl-NL"/>
              <a:pPr>
                <a:defRPr/>
              </a:pPr>
              <a:t>15-1-2025</a:t>
            </a:fld>
            <a:endParaRPr lang="nl-NL"/>
          </a:p>
        </p:txBody>
      </p:sp>
    </p:spTree>
    <p:extLst>
      <p:ext uri="{BB962C8B-B14F-4D97-AF65-F5344CB8AC3E}">
        <p14:creationId xmlns:p14="http://schemas.microsoft.com/office/powerpoint/2010/main" val="25076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2">
            <a:extLst>
              <a:ext uri="{FF2B5EF4-FFF2-40B4-BE49-F238E27FC236}">
                <a16:creationId xmlns:a16="http://schemas.microsoft.com/office/drawing/2014/main" id="{4584E2C5-B939-B41D-A91E-1AC3919A098B}"/>
              </a:ext>
            </a:extLst>
          </p:cNvPr>
          <p:cNvSpPr>
            <a:spLocks noGrp="1" noChangeArrowheads="1"/>
          </p:cNvSpPr>
          <p:nvPr>
            <p:ph type="dt" sz="half" idx="10"/>
          </p:nvPr>
        </p:nvSpPr>
        <p:spPr>
          <a:ln/>
        </p:spPr>
        <p:txBody>
          <a:bodyPr/>
          <a:lstStyle>
            <a:lvl1pPr>
              <a:defRPr/>
            </a:lvl1pPr>
          </a:lstStyle>
          <a:p>
            <a:pPr>
              <a:defRPr/>
            </a:pPr>
            <a:fld id="{ACA25710-09B2-4A91-84F2-BC534FA03596}" type="datetime1">
              <a:rPr lang="nl-NL"/>
              <a:pPr>
                <a:defRPr/>
              </a:pPr>
              <a:t>15-1-2025</a:t>
            </a:fld>
            <a:endParaRPr lang="nl-NL"/>
          </a:p>
        </p:txBody>
      </p:sp>
    </p:spTree>
    <p:extLst>
      <p:ext uri="{BB962C8B-B14F-4D97-AF65-F5344CB8AC3E}">
        <p14:creationId xmlns:p14="http://schemas.microsoft.com/office/powerpoint/2010/main" val="368797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2">
            <a:extLst>
              <a:ext uri="{FF2B5EF4-FFF2-40B4-BE49-F238E27FC236}">
                <a16:creationId xmlns:a16="http://schemas.microsoft.com/office/drawing/2014/main" id="{50E52BE4-126D-E991-ACF2-E41C19BC645B}"/>
              </a:ext>
            </a:extLst>
          </p:cNvPr>
          <p:cNvSpPr>
            <a:spLocks noGrp="1" noChangeArrowheads="1"/>
          </p:cNvSpPr>
          <p:nvPr>
            <p:ph type="dt" sz="half" idx="10"/>
          </p:nvPr>
        </p:nvSpPr>
        <p:spPr>
          <a:ln/>
        </p:spPr>
        <p:txBody>
          <a:bodyPr/>
          <a:lstStyle>
            <a:lvl1pPr>
              <a:defRPr/>
            </a:lvl1pPr>
          </a:lstStyle>
          <a:p>
            <a:pPr>
              <a:defRPr/>
            </a:pPr>
            <a:fld id="{AA7D8698-3BAE-4194-B967-89182F742564}" type="datetime1">
              <a:rPr lang="nl-NL"/>
              <a:pPr>
                <a:defRPr/>
              </a:pPr>
              <a:t>15-1-2025</a:t>
            </a:fld>
            <a:endParaRPr lang="nl-NL"/>
          </a:p>
        </p:txBody>
      </p:sp>
    </p:spTree>
    <p:extLst>
      <p:ext uri="{BB962C8B-B14F-4D97-AF65-F5344CB8AC3E}">
        <p14:creationId xmlns:p14="http://schemas.microsoft.com/office/powerpoint/2010/main" val="74375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extLst>
              <a:ext uri="{BEBA8EAE-BF5A-486C-A8C5-ECC9F3942E4B}">
                <a14:imgProps xmlns:a14="http://schemas.microsoft.com/office/drawing/2010/main">
                  <a14:imgLayer r:embed="rId17">
                    <a14:imgEffect>
                      <a14:sharpenSoften amount="22000"/>
                    </a14:imgEffect>
                    <a14:imgEffect>
                      <a14:colorTemperature colorTemp="4532"/>
                    </a14:imgEffect>
                    <a14:imgEffect>
                      <a14:saturation sat="185000"/>
                    </a14:imgEffect>
                    <a14:imgEffect>
                      <a14:brightnessContrast bright="-6000" contrast="-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EF535D9-F859-11F8-668A-6B15D0AF0939}"/>
              </a:ext>
            </a:extLst>
          </p:cNvPr>
          <p:cNvSpPr>
            <a:spLocks noGrp="1" noChangeArrowheads="1"/>
          </p:cNvSpPr>
          <p:nvPr>
            <p:ph type="dt" sz="half" idx="2"/>
          </p:nvPr>
        </p:nvSpPr>
        <p:spPr bwMode="auto">
          <a:xfrm>
            <a:off x="2667000" y="4724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buClrTx/>
              <a:buSzTx/>
              <a:buFontTx/>
              <a:buNone/>
              <a:defRPr sz="1400"/>
            </a:lvl1pPr>
          </a:lstStyle>
          <a:p>
            <a:pPr>
              <a:defRPr/>
            </a:pPr>
            <a:fld id="{DB860FC3-9C43-4112-8169-E70B72A158FB}" type="datetime1">
              <a:rPr lang="nl-NL"/>
              <a:pPr>
                <a:defRPr/>
              </a:pPr>
              <a:t>15-1-2025</a:t>
            </a:fld>
            <a:endParaRPr lang="nl-NL"/>
          </a:p>
        </p:txBody>
      </p:sp>
      <p:sp>
        <p:nvSpPr>
          <p:cNvPr id="1027" name="Rectangle 35">
            <a:extLst>
              <a:ext uri="{FF2B5EF4-FFF2-40B4-BE49-F238E27FC236}">
                <a16:creationId xmlns:a16="http://schemas.microsoft.com/office/drawing/2014/main" id="{1E226D8C-0449-4AC7-D96F-3C7C8039E086}"/>
              </a:ext>
            </a:extLst>
          </p:cNvPr>
          <p:cNvSpPr>
            <a:spLocks noGrp="1" noChangeArrowheads="1"/>
          </p:cNvSpPr>
          <p:nvPr>
            <p:ph type="body" idx="1"/>
          </p:nvPr>
        </p:nvSpPr>
        <p:spPr bwMode="auto">
          <a:xfrm>
            <a:off x="6096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nl-NL" altLang="nl-BE"/>
              <a:t>Click to edit Master text styles</a:t>
            </a:r>
          </a:p>
          <a:p>
            <a:pPr lvl="1"/>
            <a:r>
              <a:rPr lang="nl-NL" altLang="nl-BE"/>
              <a:t>Second Level</a:t>
            </a:r>
          </a:p>
          <a:p>
            <a:pPr lvl="2"/>
            <a:r>
              <a:rPr lang="nl-NL" altLang="nl-BE"/>
              <a:t>Third Level</a:t>
            </a:r>
          </a:p>
          <a:p>
            <a:pPr lvl="3"/>
            <a:r>
              <a:rPr lang="nl-NL" altLang="nl-BE"/>
              <a:t>Fourth Level</a:t>
            </a:r>
          </a:p>
          <a:p>
            <a:pPr lvl="4"/>
            <a:r>
              <a:rPr lang="nl-NL" altLang="nl-BE"/>
              <a:t>Fifth LevelAA</a:t>
            </a:r>
          </a:p>
        </p:txBody>
      </p:sp>
      <p:sp>
        <p:nvSpPr>
          <p:cNvPr id="1028" name="Rectangle 36">
            <a:extLst>
              <a:ext uri="{FF2B5EF4-FFF2-40B4-BE49-F238E27FC236}">
                <a16:creationId xmlns:a16="http://schemas.microsoft.com/office/drawing/2014/main" id="{9326B13D-09FB-0E63-5F08-8F604F4A9887}"/>
              </a:ext>
            </a:extLst>
          </p:cNvPr>
          <p:cNvSpPr>
            <a:spLocks noGrp="1" noChangeArrowheads="1"/>
          </p:cNvSpPr>
          <p:nvPr>
            <p:ph type="title"/>
          </p:nvPr>
        </p:nvSpPr>
        <p:spPr bwMode="auto">
          <a:xfrm>
            <a:off x="685800" y="2857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nl-NL" altLang="nl-BE"/>
              <a:t>Click to Edit Master Title Style</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b="1">
          <a:solidFill>
            <a:schemeClr val="hlink"/>
          </a:solidFill>
          <a:latin typeface="+mj-lt"/>
          <a:ea typeface="+mj-ea"/>
          <a:cs typeface="+mj-cs"/>
        </a:defRPr>
      </a:lvl1pPr>
      <a:lvl2pPr algn="ctr" rtl="0" eaLnBrk="0" fontAlgn="base" hangingPunct="0">
        <a:spcBef>
          <a:spcPct val="0"/>
        </a:spcBef>
        <a:spcAft>
          <a:spcPct val="0"/>
        </a:spcAft>
        <a:defRPr sz="4400" b="1">
          <a:solidFill>
            <a:schemeClr val="hlink"/>
          </a:solidFill>
          <a:latin typeface="Times New Roman" pitchFamily="18" charset="0"/>
        </a:defRPr>
      </a:lvl2pPr>
      <a:lvl3pPr algn="ctr" rtl="0" eaLnBrk="0" fontAlgn="base" hangingPunct="0">
        <a:spcBef>
          <a:spcPct val="0"/>
        </a:spcBef>
        <a:spcAft>
          <a:spcPct val="0"/>
        </a:spcAft>
        <a:defRPr sz="4400" b="1">
          <a:solidFill>
            <a:schemeClr val="hlink"/>
          </a:solidFill>
          <a:latin typeface="Times New Roman" pitchFamily="18" charset="0"/>
        </a:defRPr>
      </a:lvl3pPr>
      <a:lvl4pPr algn="ctr" rtl="0" eaLnBrk="0" fontAlgn="base" hangingPunct="0">
        <a:spcBef>
          <a:spcPct val="0"/>
        </a:spcBef>
        <a:spcAft>
          <a:spcPct val="0"/>
        </a:spcAft>
        <a:defRPr sz="4400" b="1">
          <a:solidFill>
            <a:schemeClr val="hlink"/>
          </a:solidFill>
          <a:latin typeface="Times New Roman" pitchFamily="18" charset="0"/>
        </a:defRPr>
      </a:lvl4pPr>
      <a:lvl5pPr algn="ctr" rtl="0" eaLnBrk="0" fontAlgn="base" hangingPunct="0">
        <a:spcBef>
          <a:spcPct val="0"/>
        </a:spcBef>
        <a:spcAft>
          <a:spcPct val="0"/>
        </a:spcAft>
        <a:defRPr sz="4400" b="1">
          <a:solidFill>
            <a:schemeClr val="hlink"/>
          </a:solidFill>
          <a:latin typeface="Times New Roman" pitchFamily="18" charset="0"/>
        </a:defRPr>
      </a:lvl5pPr>
      <a:lvl6pPr marL="457200" algn="ctr" rtl="0" eaLnBrk="0" fontAlgn="base" hangingPunct="0">
        <a:spcBef>
          <a:spcPct val="0"/>
        </a:spcBef>
        <a:spcAft>
          <a:spcPct val="0"/>
        </a:spcAft>
        <a:defRPr sz="4400" b="1">
          <a:solidFill>
            <a:schemeClr val="hlink"/>
          </a:solidFill>
          <a:latin typeface="Times New Roman" pitchFamily="18" charset="0"/>
        </a:defRPr>
      </a:lvl6pPr>
      <a:lvl7pPr marL="914400" algn="ctr" rtl="0" eaLnBrk="0" fontAlgn="base" hangingPunct="0">
        <a:spcBef>
          <a:spcPct val="0"/>
        </a:spcBef>
        <a:spcAft>
          <a:spcPct val="0"/>
        </a:spcAft>
        <a:defRPr sz="4400" b="1">
          <a:solidFill>
            <a:schemeClr val="hlink"/>
          </a:solidFill>
          <a:latin typeface="Times New Roman" pitchFamily="18" charset="0"/>
        </a:defRPr>
      </a:lvl7pPr>
      <a:lvl8pPr marL="1371600" algn="ctr" rtl="0" eaLnBrk="0" fontAlgn="base" hangingPunct="0">
        <a:spcBef>
          <a:spcPct val="0"/>
        </a:spcBef>
        <a:spcAft>
          <a:spcPct val="0"/>
        </a:spcAft>
        <a:defRPr sz="4400" b="1">
          <a:solidFill>
            <a:schemeClr val="hlink"/>
          </a:solidFill>
          <a:latin typeface="Times New Roman" pitchFamily="18" charset="0"/>
        </a:defRPr>
      </a:lvl8pPr>
      <a:lvl9pPr marL="1828800" algn="ctr" rtl="0" eaLnBrk="0" fontAlgn="base" hangingPunct="0">
        <a:spcBef>
          <a:spcPct val="0"/>
        </a:spcBef>
        <a:spcAft>
          <a:spcPct val="0"/>
        </a:spcAft>
        <a:defRPr sz="4400" b="1">
          <a:solidFill>
            <a:schemeClr val="hlink"/>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a:solidFill>
            <a:srgbClr val="0000FF"/>
          </a:solidFill>
          <a:latin typeface="+mn-lt"/>
          <a:ea typeface="+mn-ea"/>
          <a:cs typeface="+mn-cs"/>
        </a:defRPr>
      </a:lvl1pPr>
      <a:lvl2pPr marL="742950" indent="-285750" algn="l" rtl="0" eaLnBrk="0" fontAlgn="base" hangingPunct="0">
        <a:spcBef>
          <a:spcPct val="20000"/>
        </a:spcBef>
        <a:spcAft>
          <a:spcPct val="0"/>
        </a:spcAft>
        <a:buClr>
          <a:srgbClr val="000000"/>
        </a:buClr>
        <a:buSzPct val="100000"/>
        <a:buChar char="–"/>
        <a:defRPr sz="2800">
          <a:solidFill>
            <a:srgbClr val="0000FF"/>
          </a:solidFill>
          <a:latin typeface="+mn-lt"/>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a:solidFill>
            <a:srgbClr val="0000FF"/>
          </a:solidFill>
          <a:latin typeface="+mn-lt"/>
        </a:defRPr>
      </a:lvl3pPr>
      <a:lvl4pPr marL="1600200" indent="-228600" algn="l" rtl="0" eaLnBrk="0" fontAlgn="base" hangingPunct="0">
        <a:spcBef>
          <a:spcPct val="20000"/>
        </a:spcBef>
        <a:spcAft>
          <a:spcPct val="0"/>
        </a:spcAft>
        <a:buClr>
          <a:srgbClr val="000000"/>
        </a:buClr>
        <a:buSzPct val="100000"/>
        <a:buChar char="–"/>
        <a:defRPr sz="2000">
          <a:solidFill>
            <a:srgbClr val="0000FF"/>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rgbClr val="0000FF"/>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rgbClr val="0000FF"/>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rgbClr val="0000FF"/>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rgbClr val="0000FF"/>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rgbClr val="0000FF"/>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hyperlink" Target="mailto:info@IANTD.E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info@iantd.eu" TargetMode="External"/><Relationship Id="rId2" Type="http://schemas.openxmlformats.org/officeDocument/2006/relationships/hyperlink" Target="http://www.iantdbenelux.com/" TargetMode="Externa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hyperlink" Target="http://www.iantdbenelux.com/" TargetMode="External"/><Relationship Id="rId2" Type="http://schemas.openxmlformats.org/officeDocument/2006/relationships/hyperlink" Target="http://www.iantd.fr/"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C64EC439-9516-710A-82D8-89515C6E2C80}"/>
              </a:ext>
            </a:extLst>
          </p:cNvPr>
          <p:cNvSpPr>
            <a:spLocks noGrp="1" noChangeArrowheads="1"/>
          </p:cNvSpPr>
          <p:nvPr>
            <p:ph type="body" sz="half" idx="2"/>
          </p:nvPr>
        </p:nvSpPr>
        <p:spPr>
          <a:xfrm>
            <a:off x="539750" y="5006975"/>
            <a:ext cx="8712200" cy="806450"/>
          </a:xfrm>
        </p:spPr>
        <p:txBody>
          <a:bodyPr lIns="92213" tIns="46107" rIns="92213" bIns="46107"/>
          <a:lstStyle/>
          <a:p>
            <a:pPr algn="ctr">
              <a:lnSpc>
                <a:spcPct val="90000"/>
              </a:lnSpc>
              <a:buFont typeface="Monotype Sorts" pitchFamily="2" charset="2"/>
              <a:buNone/>
            </a:pPr>
            <a:r>
              <a:rPr lang="fr-BE" altLang="nl-BE" b="1"/>
              <a:t>Welcome you to the world of IANTD</a:t>
            </a:r>
          </a:p>
          <a:p>
            <a:pPr algn="ctr">
              <a:lnSpc>
                <a:spcPct val="90000"/>
              </a:lnSpc>
              <a:buFont typeface="Monotype Sorts" pitchFamily="2" charset="2"/>
              <a:buNone/>
            </a:pPr>
            <a:r>
              <a:rPr lang="fr-FR" altLang="nl-BE" b="1"/>
              <a:t>Bienvenue dans le monde de IANTD</a:t>
            </a:r>
            <a:endParaRPr lang="fr-BE" altLang="nl-BE" b="1"/>
          </a:p>
        </p:txBody>
      </p:sp>
      <p:pic>
        <p:nvPicPr>
          <p:cNvPr id="4" name="Afbeelding 3" descr="Afbeelding met tekst, Lettertype, logo, schermopname&#10;&#10;Automatisch gegenereerde beschrijving">
            <a:extLst>
              <a:ext uri="{FF2B5EF4-FFF2-40B4-BE49-F238E27FC236}">
                <a16:creationId xmlns:a16="http://schemas.microsoft.com/office/drawing/2014/main" id="{6542F6ED-0546-CEC1-5076-3F82B57F2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548680"/>
            <a:ext cx="4063383" cy="432048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oomdiagram: Proces 1">
            <a:extLst>
              <a:ext uri="{FF2B5EF4-FFF2-40B4-BE49-F238E27FC236}">
                <a16:creationId xmlns:a16="http://schemas.microsoft.com/office/drawing/2014/main" id="{3E8E1844-42A1-2523-9C0A-68356069E043}"/>
              </a:ext>
            </a:extLst>
          </p:cNvPr>
          <p:cNvSpPr/>
          <p:nvPr/>
        </p:nvSpPr>
        <p:spPr bwMode="auto">
          <a:xfrm>
            <a:off x="1763688" y="2204864"/>
            <a:ext cx="1008112" cy="792088"/>
          </a:xfrm>
          <a:prstGeom prst="flowChartProcess">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Char char="F"/>
              <a:tabLst/>
            </a:pPr>
            <a:endParaRPr kumimoji="0" lang="en-GB" sz="2800" b="0" i="0" u="none" strike="noStrike" cap="none" normalizeH="0" baseline="0">
              <a:ln>
                <a:noFill/>
              </a:ln>
              <a:solidFill>
                <a:schemeClr val="tx1"/>
              </a:solidFill>
              <a:effectLst/>
              <a:latin typeface="Times New Roman" pitchFamily="18" charset="0"/>
            </a:endParaRPr>
          </a:p>
        </p:txBody>
      </p:sp>
      <p:graphicFrame>
        <p:nvGraphicFramePr>
          <p:cNvPr id="11" name="Diagram 10">
            <a:extLst>
              <a:ext uri="{FF2B5EF4-FFF2-40B4-BE49-F238E27FC236}">
                <a16:creationId xmlns:a16="http://schemas.microsoft.com/office/drawing/2014/main" id="{760DFD9D-EAB7-046F-2CD0-E9A342ECBF9F}"/>
              </a:ext>
            </a:extLst>
          </p:cNvPr>
          <p:cNvGraphicFramePr/>
          <p:nvPr>
            <p:extLst>
              <p:ext uri="{D42A27DB-BD31-4B8C-83A1-F6EECF244321}">
                <p14:modId xmlns:p14="http://schemas.microsoft.com/office/powerpoint/2010/main" val="2909680910"/>
              </p:ext>
            </p:extLst>
          </p:nvPr>
        </p:nvGraphicFramePr>
        <p:xfrm>
          <a:off x="1288468"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22">
            <a:extLst>
              <a:ext uri="{FF2B5EF4-FFF2-40B4-BE49-F238E27FC236}">
                <a16:creationId xmlns:a16="http://schemas.microsoft.com/office/drawing/2014/main" id="{AF7CC670-4AEE-8E82-E435-03D786B00FF5}"/>
              </a:ext>
            </a:extLst>
          </p:cNvPr>
          <p:cNvSpPr txBox="1">
            <a:spLocks noChangeArrowheads="1"/>
          </p:cNvSpPr>
          <p:nvPr/>
        </p:nvSpPr>
        <p:spPr>
          <a:xfrm>
            <a:off x="685800" y="380814"/>
            <a:ext cx="7772400" cy="839788"/>
          </a:xfrm>
          <a:prstGeom prst="rect">
            <a:avLst/>
          </a:prstGeom>
        </p:spPr>
        <p:txBody>
          <a:bodyPr/>
          <a:lstStyle>
            <a:lvl1pPr algn="ctr" rtl="0" eaLnBrk="0" fontAlgn="base" hangingPunct="0">
              <a:spcBef>
                <a:spcPct val="0"/>
              </a:spcBef>
              <a:spcAft>
                <a:spcPct val="0"/>
              </a:spcAft>
              <a:defRPr sz="4400" b="1">
                <a:solidFill>
                  <a:schemeClr val="hlink"/>
                </a:solidFill>
                <a:latin typeface="+mj-lt"/>
                <a:ea typeface="+mj-ea"/>
                <a:cs typeface="+mj-cs"/>
              </a:defRPr>
            </a:lvl1pPr>
            <a:lvl2pPr algn="ctr" rtl="0" eaLnBrk="0" fontAlgn="base" hangingPunct="0">
              <a:spcBef>
                <a:spcPct val="0"/>
              </a:spcBef>
              <a:spcAft>
                <a:spcPct val="0"/>
              </a:spcAft>
              <a:defRPr sz="4400" b="1">
                <a:solidFill>
                  <a:schemeClr val="hlink"/>
                </a:solidFill>
                <a:latin typeface="Times New Roman" pitchFamily="18" charset="0"/>
              </a:defRPr>
            </a:lvl2pPr>
            <a:lvl3pPr algn="ctr" rtl="0" eaLnBrk="0" fontAlgn="base" hangingPunct="0">
              <a:spcBef>
                <a:spcPct val="0"/>
              </a:spcBef>
              <a:spcAft>
                <a:spcPct val="0"/>
              </a:spcAft>
              <a:defRPr sz="4400" b="1">
                <a:solidFill>
                  <a:schemeClr val="hlink"/>
                </a:solidFill>
                <a:latin typeface="Times New Roman" pitchFamily="18" charset="0"/>
              </a:defRPr>
            </a:lvl3pPr>
            <a:lvl4pPr algn="ctr" rtl="0" eaLnBrk="0" fontAlgn="base" hangingPunct="0">
              <a:spcBef>
                <a:spcPct val="0"/>
              </a:spcBef>
              <a:spcAft>
                <a:spcPct val="0"/>
              </a:spcAft>
              <a:defRPr sz="4400" b="1">
                <a:solidFill>
                  <a:schemeClr val="hlink"/>
                </a:solidFill>
                <a:latin typeface="Times New Roman" pitchFamily="18" charset="0"/>
              </a:defRPr>
            </a:lvl4pPr>
            <a:lvl5pPr algn="ctr" rtl="0" eaLnBrk="0" fontAlgn="base" hangingPunct="0">
              <a:spcBef>
                <a:spcPct val="0"/>
              </a:spcBef>
              <a:spcAft>
                <a:spcPct val="0"/>
              </a:spcAft>
              <a:defRPr sz="4400" b="1">
                <a:solidFill>
                  <a:schemeClr val="hlink"/>
                </a:solidFill>
                <a:latin typeface="Times New Roman" pitchFamily="18" charset="0"/>
              </a:defRPr>
            </a:lvl5pPr>
            <a:lvl6pPr marL="457200" algn="ctr" rtl="0" eaLnBrk="0" fontAlgn="base" hangingPunct="0">
              <a:spcBef>
                <a:spcPct val="0"/>
              </a:spcBef>
              <a:spcAft>
                <a:spcPct val="0"/>
              </a:spcAft>
              <a:defRPr sz="4400" b="1">
                <a:solidFill>
                  <a:schemeClr val="hlink"/>
                </a:solidFill>
                <a:latin typeface="Times New Roman" pitchFamily="18" charset="0"/>
              </a:defRPr>
            </a:lvl6pPr>
            <a:lvl7pPr marL="914400" algn="ctr" rtl="0" eaLnBrk="0" fontAlgn="base" hangingPunct="0">
              <a:spcBef>
                <a:spcPct val="0"/>
              </a:spcBef>
              <a:spcAft>
                <a:spcPct val="0"/>
              </a:spcAft>
              <a:defRPr sz="4400" b="1">
                <a:solidFill>
                  <a:schemeClr val="hlink"/>
                </a:solidFill>
                <a:latin typeface="Times New Roman" pitchFamily="18" charset="0"/>
              </a:defRPr>
            </a:lvl7pPr>
            <a:lvl8pPr marL="1371600" algn="ctr" rtl="0" eaLnBrk="0" fontAlgn="base" hangingPunct="0">
              <a:spcBef>
                <a:spcPct val="0"/>
              </a:spcBef>
              <a:spcAft>
                <a:spcPct val="0"/>
              </a:spcAft>
              <a:defRPr sz="4400" b="1">
                <a:solidFill>
                  <a:schemeClr val="hlink"/>
                </a:solidFill>
                <a:latin typeface="Times New Roman" pitchFamily="18" charset="0"/>
              </a:defRPr>
            </a:lvl8pPr>
            <a:lvl9pPr marL="1828800" algn="ctr" rtl="0" eaLnBrk="0" fontAlgn="base" hangingPunct="0">
              <a:spcBef>
                <a:spcPct val="0"/>
              </a:spcBef>
              <a:spcAft>
                <a:spcPct val="0"/>
              </a:spcAft>
              <a:defRPr sz="4400" b="1">
                <a:solidFill>
                  <a:schemeClr val="hlink"/>
                </a:solidFill>
                <a:latin typeface="Times New Roman" pitchFamily="18" charset="0"/>
              </a:defRPr>
            </a:lvl9pPr>
          </a:lstStyle>
          <a:p>
            <a:pPr>
              <a:lnSpc>
                <a:spcPct val="80000"/>
              </a:lnSpc>
              <a:defRPr/>
            </a:pPr>
            <a:r>
              <a:rPr lang="fr-BE" sz="3600" kern="0" dirty="0">
                <a:latin typeface="+mn-lt"/>
              </a:rPr>
              <a:t> </a:t>
            </a:r>
            <a:r>
              <a:rPr lang="fr-BE" sz="3600" kern="0" dirty="0">
                <a:solidFill>
                  <a:schemeClr val="tx1"/>
                </a:solidFill>
                <a:latin typeface="+mn-lt"/>
              </a:rPr>
              <a:t>PLONGEUR récréatif «  circuit ouvert » </a:t>
            </a:r>
          </a:p>
        </p:txBody>
      </p:sp>
      <p:sp>
        <p:nvSpPr>
          <p:cNvPr id="14" name="Pijl: rechts 13">
            <a:extLst>
              <a:ext uri="{FF2B5EF4-FFF2-40B4-BE49-F238E27FC236}">
                <a16:creationId xmlns:a16="http://schemas.microsoft.com/office/drawing/2014/main" id="{449A3874-27B8-CCC9-992D-4B372D9975D3}"/>
              </a:ext>
            </a:extLst>
          </p:cNvPr>
          <p:cNvSpPr/>
          <p:nvPr/>
        </p:nvSpPr>
        <p:spPr bwMode="auto">
          <a:xfrm>
            <a:off x="5620272" y="4766154"/>
            <a:ext cx="792088" cy="1152128"/>
          </a:xfrm>
          <a:prstGeom prst="rightArrow">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Char char="F"/>
              <a:tabLst/>
            </a:pPr>
            <a:endParaRPr kumimoji="0" lang="en-GB" sz="2800" b="0" i="0" u="none" strike="noStrike" cap="none" normalizeH="0" baseline="0">
              <a:ln>
                <a:noFill/>
              </a:ln>
              <a:solidFill>
                <a:schemeClr val="tx1"/>
              </a:solidFill>
              <a:effectLst/>
              <a:latin typeface="Times New Roman" pitchFamily="18" charset="0"/>
            </a:endParaRPr>
          </a:p>
        </p:txBody>
      </p:sp>
      <p:sp>
        <p:nvSpPr>
          <p:cNvPr id="15" name="Tekstvak 14">
            <a:extLst>
              <a:ext uri="{FF2B5EF4-FFF2-40B4-BE49-F238E27FC236}">
                <a16:creationId xmlns:a16="http://schemas.microsoft.com/office/drawing/2014/main" id="{66E502FC-F9CF-94D8-57BD-8C04B02404D9}"/>
              </a:ext>
            </a:extLst>
          </p:cNvPr>
          <p:cNvSpPr txBox="1"/>
          <p:nvPr/>
        </p:nvSpPr>
        <p:spPr>
          <a:xfrm>
            <a:off x="6804248" y="5013176"/>
            <a:ext cx="1800200" cy="584775"/>
          </a:xfrm>
          <a:prstGeom prst="rect">
            <a:avLst/>
          </a:prstGeom>
          <a:solidFill>
            <a:schemeClr val="accent6">
              <a:lumMod val="75000"/>
            </a:schemeClr>
          </a:solidFill>
        </p:spPr>
        <p:txBody>
          <a:bodyPr wrap="square" rtlCol="0">
            <a:spAutoFit/>
          </a:bodyPr>
          <a:lstStyle/>
          <a:p>
            <a:r>
              <a:rPr lang="en-GB" sz="1600" b="1" dirty="0" err="1">
                <a:latin typeface="+mn-lt"/>
              </a:rPr>
              <a:t>Instructeur</a:t>
            </a:r>
            <a:endParaRPr lang="en-GB" sz="1600" b="1" dirty="0">
              <a:latin typeface="+mn-lt"/>
            </a:endParaRPr>
          </a:p>
          <a:p>
            <a:r>
              <a:rPr lang="en-GB" sz="1600" b="1" dirty="0">
                <a:latin typeface="+mn-lt"/>
              </a:rPr>
              <a:t>programmes</a:t>
            </a:r>
          </a:p>
        </p:txBody>
      </p:sp>
    </p:spTree>
    <p:extLst>
      <p:ext uri="{BB962C8B-B14F-4D97-AF65-F5344CB8AC3E}">
        <p14:creationId xmlns:p14="http://schemas.microsoft.com/office/powerpoint/2010/main" val="3902457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oomdiagram: Proces 1">
            <a:extLst>
              <a:ext uri="{FF2B5EF4-FFF2-40B4-BE49-F238E27FC236}">
                <a16:creationId xmlns:a16="http://schemas.microsoft.com/office/drawing/2014/main" id="{3E8E1844-42A1-2523-9C0A-68356069E043}"/>
              </a:ext>
            </a:extLst>
          </p:cNvPr>
          <p:cNvSpPr/>
          <p:nvPr/>
        </p:nvSpPr>
        <p:spPr bwMode="auto">
          <a:xfrm>
            <a:off x="1763688" y="2204864"/>
            <a:ext cx="1008112" cy="792088"/>
          </a:xfrm>
          <a:prstGeom prst="flowChartProcess">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Char char="F"/>
              <a:tabLst/>
            </a:pPr>
            <a:endParaRPr kumimoji="0" lang="en-GB" sz="2800" b="0" i="0" u="none" strike="noStrike" cap="none" normalizeH="0" baseline="0">
              <a:ln>
                <a:noFill/>
              </a:ln>
              <a:solidFill>
                <a:schemeClr val="tx1"/>
              </a:solidFill>
              <a:effectLst/>
              <a:latin typeface="Times New Roman" pitchFamily="18" charset="0"/>
            </a:endParaRPr>
          </a:p>
        </p:txBody>
      </p:sp>
      <p:graphicFrame>
        <p:nvGraphicFramePr>
          <p:cNvPr id="11" name="Diagram 10">
            <a:extLst>
              <a:ext uri="{FF2B5EF4-FFF2-40B4-BE49-F238E27FC236}">
                <a16:creationId xmlns:a16="http://schemas.microsoft.com/office/drawing/2014/main" id="{760DFD9D-EAB7-046F-2CD0-E9A342ECBF9F}"/>
              </a:ext>
            </a:extLst>
          </p:cNvPr>
          <p:cNvGraphicFramePr/>
          <p:nvPr>
            <p:extLst>
              <p:ext uri="{D42A27DB-BD31-4B8C-83A1-F6EECF244321}">
                <p14:modId xmlns:p14="http://schemas.microsoft.com/office/powerpoint/2010/main" val="4254491807"/>
              </p:ext>
            </p:extLst>
          </p:nvPr>
        </p:nvGraphicFramePr>
        <p:xfrm>
          <a:off x="30394"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22">
            <a:extLst>
              <a:ext uri="{FF2B5EF4-FFF2-40B4-BE49-F238E27FC236}">
                <a16:creationId xmlns:a16="http://schemas.microsoft.com/office/drawing/2014/main" id="{AF7CC670-4AEE-8E82-E435-03D786B00FF5}"/>
              </a:ext>
            </a:extLst>
          </p:cNvPr>
          <p:cNvSpPr txBox="1">
            <a:spLocks noChangeArrowheads="1"/>
          </p:cNvSpPr>
          <p:nvPr/>
        </p:nvSpPr>
        <p:spPr>
          <a:xfrm>
            <a:off x="251520" y="388888"/>
            <a:ext cx="7772400" cy="839788"/>
          </a:xfrm>
          <a:prstGeom prst="rect">
            <a:avLst/>
          </a:prstGeom>
        </p:spPr>
        <p:txBody>
          <a:bodyPr/>
          <a:lstStyle>
            <a:lvl1pPr algn="ctr" rtl="0" eaLnBrk="0" fontAlgn="base" hangingPunct="0">
              <a:spcBef>
                <a:spcPct val="0"/>
              </a:spcBef>
              <a:spcAft>
                <a:spcPct val="0"/>
              </a:spcAft>
              <a:defRPr sz="4400" b="1">
                <a:solidFill>
                  <a:schemeClr val="hlink"/>
                </a:solidFill>
                <a:latin typeface="+mj-lt"/>
                <a:ea typeface="+mj-ea"/>
                <a:cs typeface="+mj-cs"/>
              </a:defRPr>
            </a:lvl1pPr>
            <a:lvl2pPr algn="ctr" rtl="0" eaLnBrk="0" fontAlgn="base" hangingPunct="0">
              <a:spcBef>
                <a:spcPct val="0"/>
              </a:spcBef>
              <a:spcAft>
                <a:spcPct val="0"/>
              </a:spcAft>
              <a:defRPr sz="4400" b="1">
                <a:solidFill>
                  <a:schemeClr val="hlink"/>
                </a:solidFill>
                <a:latin typeface="Times New Roman" pitchFamily="18" charset="0"/>
              </a:defRPr>
            </a:lvl2pPr>
            <a:lvl3pPr algn="ctr" rtl="0" eaLnBrk="0" fontAlgn="base" hangingPunct="0">
              <a:spcBef>
                <a:spcPct val="0"/>
              </a:spcBef>
              <a:spcAft>
                <a:spcPct val="0"/>
              </a:spcAft>
              <a:defRPr sz="4400" b="1">
                <a:solidFill>
                  <a:schemeClr val="hlink"/>
                </a:solidFill>
                <a:latin typeface="Times New Roman" pitchFamily="18" charset="0"/>
              </a:defRPr>
            </a:lvl3pPr>
            <a:lvl4pPr algn="ctr" rtl="0" eaLnBrk="0" fontAlgn="base" hangingPunct="0">
              <a:spcBef>
                <a:spcPct val="0"/>
              </a:spcBef>
              <a:spcAft>
                <a:spcPct val="0"/>
              </a:spcAft>
              <a:defRPr sz="4400" b="1">
                <a:solidFill>
                  <a:schemeClr val="hlink"/>
                </a:solidFill>
                <a:latin typeface="Times New Roman" pitchFamily="18" charset="0"/>
              </a:defRPr>
            </a:lvl4pPr>
            <a:lvl5pPr algn="ctr" rtl="0" eaLnBrk="0" fontAlgn="base" hangingPunct="0">
              <a:spcBef>
                <a:spcPct val="0"/>
              </a:spcBef>
              <a:spcAft>
                <a:spcPct val="0"/>
              </a:spcAft>
              <a:defRPr sz="4400" b="1">
                <a:solidFill>
                  <a:schemeClr val="hlink"/>
                </a:solidFill>
                <a:latin typeface="Times New Roman" pitchFamily="18" charset="0"/>
              </a:defRPr>
            </a:lvl5pPr>
            <a:lvl6pPr marL="457200" algn="ctr" rtl="0" eaLnBrk="0" fontAlgn="base" hangingPunct="0">
              <a:spcBef>
                <a:spcPct val="0"/>
              </a:spcBef>
              <a:spcAft>
                <a:spcPct val="0"/>
              </a:spcAft>
              <a:defRPr sz="4400" b="1">
                <a:solidFill>
                  <a:schemeClr val="hlink"/>
                </a:solidFill>
                <a:latin typeface="Times New Roman" pitchFamily="18" charset="0"/>
              </a:defRPr>
            </a:lvl6pPr>
            <a:lvl7pPr marL="914400" algn="ctr" rtl="0" eaLnBrk="0" fontAlgn="base" hangingPunct="0">
              <a:spcBef>
                <a:spcPct val="0"/>
              </a:spcBef>
              <a:spcAft>
                <a:spcPct val="0"/>
              </a:spcAft>
              <a:defRPr sz="4400" b="1">
                <a:solidFill>
                  <a:schemeClr val="hlink"/>
                </a:solidFill>
                <a:latin typeface="Times New Roman" pitchFamily="18" charset="0"/>
              </a:defRPr>
            </a:lvl7pPr>
            <a:lvl8pPr marL="1371600" algn="ctr" rtl="0" eaLnBrk="0" fontAlgn="base" hangingPunct="0">
              <a:spcBef>
                <a:spcPct val="0"/>
              </a:spcBef>
              <a:spcAft>
                <a:spcPct val="0"/>
              </a:spcAft>
              <a:defRPr sz="4400" b="1">
                <a:solidFill>
                  <a:schemeClr val="hlink"/>
                </a:solidFill>
                <a:latin typeface="Times New Roman" pitchFamily="18" charset="0"/>
              </a:defRPr>
            </a:lvl8pPr>
            <a:lvl9pPr marL="1828800" algn="ctr" rtl="0" eaLnBrk="0" fontAlgn="base" hangingPunct="0">
              <a:spcBef>
                <a:spcPct val="0"/>
              </a:spcBef>
              <a:spcAft>
                <a:spcPct val="0"/>
              </a:spcAft>
              <a:defRPr sz="4400" b="1">
                <a:solidFill>
                  <a:schemeClr val="hlink"/>
                </a:solidFill>
                <a:latin typeface="Times New Roman" pitchFamily="18" charset="0"/>
              </a:defRPr>
            </a:lvl9pPr>
          </a:lstStyle>
          <a:p>
            <a:pPr>
              <a:lnSpc>
                <a:spcPct val="80000"/>
              </a:lnSpc>
              <a:defRPr/>
            </a:pPr>
            <a:r>
              <a:rPr lang="fr-BE" sz="3600" kern="0" dirty="0">
                <a:latin typeface="+mn-lt"/>
              </a:rPr>
              <a:t> </a:t>
            </a:r>
            <a:r>
              <a:rPr lang="fr-BE" sz="3600" kern="0" dirty="0">
                <a:solidFill>
                  <a:schemeClr val="tx1"/>
                </a:solidFill>
                <a:latin typeface="+mn-lt"/>
              </a:rPr>
              <a:t>PLONGEUR TEK «  circuit ouvert » </a:t>
            </a:r>
          </a:p>
        </p:txBody>
      </p:sp>
      <p:sp>
        <p:nvSpPr>
          <p:cNvPr id="14" name="Pijl: rechts 13">
            <a:extLst>
              <a:ext uri="{FF2B5EF4-FFF2-40B4-BE49-F238E27FC236}">
                <a16:creationId xmlns:a16="http://schemas.microsoft.com/office/drawing/2014/main" id="{449A3874-27B8-CCC9-992D-4B372D9975D3}"/>
              </a:ext>
            </a:extLst>
          </p:cNvPr>
          <p:cNvSpPr/>
          <p:nvPr/>
        </p:nvSpPr>
        <p:spPr bwMode="auto">
          <a:xfrm>
            <a:off x="5942519" y="3300760"/>
            <a:ext cx="792088" cy="1152128"/>
          </a:xfrm>
          <a:prstGeom prst="rightArrow">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Char char="F"/>
              <a:tabLst/>
            </a:pPr>
            <a:endParaRPr kumimoji="0" lang="en-GB" sz="2800" b="0" i="0" u="none" strike="noStrike" cap="none" normalizeH="0" baseline="0">
              <a:ln>
                <a:noFill/>
              </a:ln>
              <a:solidFill>
                <a:schemeClr val="tx1"/>
              </a:solidFill>
              <a:effectLst/>
              <a:latin typeface="Times New Roman" pitchFamily="18" charset="0"/>
            </a:endParaRPr>
          </a:p>
        </p:txBody>
      </p:sp>
      <p:sp>
        <p:nvSpPr>
          <p:cNvPr id="15" name="Tekstvak 14">
            <a:extLst>
              <a:ext uri="{FF2B5EF4-FFF2-40B4-BE49-F238E27FC236}">
                <a16:creationId xmlns:a16="http://schemas.microsoft.com/office/drawing/2014/main" id="{66E502FC-F9CF-94D8-57BD-8C04B02404D9}"/>
              </a:ext>
            </a:extLst>
          </p:cNvPr>
          <p:cNvSpPr txBox="1"/>
          <p:nvPr/>
        </p:nvSpPr>
        <p:spPr>
          <a:xfrm>
            <a:off x="7099388" y="3501008"/>
            <a:ext cx="1505062" cy="584775"/>
          </a:xfrm>
          <a:prstGeom prst="rect">
            <a:avLst/>
          </a:prstGeom>
          <a:solidFill>
            <a:schemeClr val="accent6">
              <a:lumMod val="75000"/>
            </a:schemeClr>
          </a:solidFill>
        </p:spPr>
        <p:txBody>
          <a:bodyPr wrap="square" rtlCol="0">
            <a:spAutoFit/>
          </a:bodyPr>
          <a:lstStyle/>
          <a:p>
            <a:r>
              <a:rPr lang="en-GB" sz="1600" dirty="0" err="1">
                <a:latin typeface="+mn-lt"/>
              </a:rPr>
              <a:t>Inst</a:t>
            </a:r>
            <a:r>
              <a:rPr lang="en-GB" sz="1600" b="1" dirty="0" err="1">
                <a:latin typeface="+mn-lt"/>
              </a:rPr>
              <a:t>ructeur</a:t>
            </a:r>
            <a:endParaRPr lang="en-GB" sz="1600" b="1" dirty="0">
              <a:latin typeface="+mn-lt"/>
            </a:endParaRPr>
          </a:p>
          <a:p>
            <a:r>
              <a:rPr lang="en-GB" sz="1600" b="1" dirty="0">
                <a:latin typeface="+mn-lt"/>
              </a:rPr>
              <a:t>programmes</a:t>
            </a:r>
          </a:p>
        </p:txBody>
      </p:sp>
      <p:sp>
        <p:nvSpPr>
          <p:cNvPr id="5" name="Vierkante haak rechts 4">
            <a:extLst>
              <a:ext uri="{FF2B5EF4-FFF2-40B4-BE49-F238E27FC236}">
                <a16:creationId xmlns:a16="http://schemas.microsoft.com/office/drawing/2014/main" id="{61D82E76-4B53-B901-0E30-18EC65F490A4}"/>
              </a:ext>
            </a:extLst>
          </p:cNvPr>
          <p:cNvSpPr/>
          <p:nvPr/>
        </p:nvSpPr>
        <p:spPr bwMode="auto">
          <a:xfrm>
            <a:off x="5436096" y="1716584"/>
            <a:ext cx="504058" cy="4320480"/>
          </a:xfrm>
          <a:prstGeom prst="rightBracket">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Char char="F"/>
              <a:tabLst/>
            </a:pPr>
            <a:endParaRPr kumimoji="0" lang="en-GB"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026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oomdiagram: Proces 1">
            <a:extLst>
              <a:ext uri="{FF2B5EF4-FFF2-40B4-BE49-F238E27FC236}">
                <a16:creationId xmlns:a16="http://schemas.microsoft.com/office/drawing/2014/main" id="{3E8E1844-42A1-2523-9C0A-68356069E043}"/>
              </a:ext>
            </a:extLst>
          </p:cNvPr>
          <p:cNvSpPr/>
          <p:nvPr/>
        </p:nvSpPr>
        <p:spPr bwMode="auto">
          <a:xfrm>
            <a:off x="1763688" y="2204864"/>
            <a:ext cx="1008112" cy="792088"/>
          </a:xfrm>
          <a:prstGeom prst="flowChartProcess">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Char char="F"/>
              <a:tabLst/>
            </a:pPr>
            <a:endParaRPr kumimoji="0" lang="en-GB" sz="2800" b="0" i="0" u="none" strike="noStrike" cap="none" normalizeH="0" baseline="0">
              <a:ln>
                <a:noFill/>
              </a:ln>
              <a:solidFill>
                <a:schemeClr val="tx1"/>
              </a:solidFill>
              <a:effectLst/>
              <a:latin typeface="Times New Roman" pitchFamily="18" charset="0"/>
            </a:endParaRPr>
          </a:p>
        </p:txBody>
      </p:sp>
      <p:graphicFrame>
        <p:nvGraphicFramePr>
          <p:cNvPr id="11" name="Diagram 10">
            <a:extLst>
              <a:ext uri="{FF2B5EF4-FFF2-40B4-BE49-F238E27FC236}">
                <a16:creationId xmlns:a16="http://schemas.microsoft.com/office/drawing/2014/main" id="{760DFD9D-EAB7-046F-2CD0-E9A342ECBF9F}"/>
              </a:ext>
            </a:extLst>
          </p:cNvPr>
          <p:cNvGraphicFramePr/>
          <p:nvPr>
            <p:extLst>
              <p:ext uri="{D42A27DB-BD31-4B8C-83A1-F6EECF244321}">
                <p14:modId xmlns:p14="http://schemas.microsoft.com/office/powerpoint/2010/main" val="3822820161"/>
              </p:ext>
            </p:extLst>
          </p:nvPr>
        </p:nvGraphicFramePr>
        <p:xfrm>
          <a:off x="584152" y="15398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22">
            <a:extLst>
              <a:ext uri="{FF2B5EF4-FFF2-40B4-BE49-F238E27FC236}">
                <a16:creationId xmlns:a16="http://schemas.microsoft.com/office/drawing/2014/main" id="{AF7CC670-4AEE-8E82-E435-03D786B00FF5}"/>
              </a:ext>
            </a:extLst>
          </p:cNvPr>
          <p:cNvSpPr txBox="1">
            <a:spLocks noChangeArrowheads="1"/>
          </p:cNvSpPr>
          <p:nvPr/>
        </p:nvSpPr>
        <p:spPr>
          <a:xfrm>
            <a:off x="-8337" y="334154"/>
            <a:ext cx="7772400" cy="839788"/>
          </a:xfrm>
          <a:prstGeom prst="rect">
            <a:avLst/>
          </a:prstGeom>
        </p:spPr>
        <p:txBody>
          <a:bodyPr/>
          <a:lstStyle>
            <a:lvl1pPr algn="ctr" rtl="0" eaLnBrk="0" fontAlgn="base" hangingPunct="0">
              <a:spcBef>
                <a:spcPct val="0"/>
              </a:spcBef>
              <a:spcAft>
                <a:spcPct val="0"/>
              </a:spcAft>
              <a:defRPr sz="4400" b="1">
                <a:solidFill>
                  <a:schemeClr val="hlink"/>
                </a:solidFill>
                <a:latin typeface="+mj-lt"/>
                <a:ea typeface="+mj-ea"/>
                <a:cs typeface="+mj-cs"/>
              </a:defRPr>
            </a:lvl1pPr>
            <a:lvl2pPr algn="ctr" rtl="0" eaLnBrk="0" fontAlgn="base" hangingPunct="0">
              <a:spcBef>
                <a:spcPct val="0"/>
              </a:spcBef>
              <a:spcAft>
                <a:spcPct val="0"/>
              </a:spcAft>
              <a:defRPr sz="4400" b="1">
                <a:solidFill>
                  <a:schemeClr val="hlink"/>
                </a:solidFill>
                <a:latin typeface="Times New Roman" pitchFamily="18" charset="0"/>
              </a:defRPr>
            </a:lvl2pPr>
            <a:lvl3pPr algn="ctr" rtl="0" eaLnBrk="0" fontAlgn="base" hangingPunct="0">
              <a:spcBef>
                <a:spcPct val="0"/>
              </a:spcBef>
              <a:spcAft>
                <a:spcPct val="0"/>
              </a:spcAft>
              <a:defRPr sz="4400" b="1">
                <a:solidFill>
                  <a:schemeClr val="hlink"/>
                </a:solidFill>
                <a:latin typeface="Times New Roman" pitchFamily="18" charset="0"/>
              </a:defRPr>
            </a:lvl3pPr>
            <a:lvl4pPr algn="ctr" rtl="0" eaLnBrk="0" fontAlgn="base" hangingPunct="0">
              <a:spcBef>
                <a:spcPct val="0"/>
              </a:spcBef>
              <a:spcAft>
                <a:spcPct val="0"/>
              </a:spcAft>
              <a:defRPr sz="4400" b="1">
                <a:solidFill>
                  <a:schemeClr val="hlink"/>
                </a:solidFill>
                <a:latin typeface="Times New Roman" pitchFamily="18" charset="0"/>
              </a:defRPr>
            </a:lvl4pPr>
            <a:lvl5pPr algn="ctr" rtl="0" eaLnBrk="0" fontAlgn="base" hangingPunct="0">
              <a:spcBef>
                <a:spcPct val="0"/>
              </a:spcBef>
              <a:spcAft>
                <a:spcPct val="0"/>
              </a:spcAft>
              <a:defRPr sz="4400" b="1">
                <a:solidFill>
                  <a:schemeClr val="hlink"/>
                </a:solidFill>
                <a:latin typeface="Times New Roman" pitchFamily="18" charset="0"/>
              </a:defRPr>
            </a:lvl5pPr>
            <a:lvl6pPr marL="457200" algn="ctr" rtl="0" eaLnBrk="0" fontAlgn="base" hangingPunct="0">
              <a:spcBef>
                <a:spcPct val="0"/>
              </a:spcBef>
              <a:spcAft>
                <a:spcPct val="0"/>
              </a:spcAft>
              <a:defRPr sz="4400" b="1">
                <a:solidFill>
                  <a:schemeClr val="hlink"/>
                </a:solidFill>
                <a:latin typeface="Times New Roman" pitchFamily="18" charset="0"/>
              </a:defRPr>
            </a:lvl6pPr>
            <a:lvl7pPr marL="914400" algn="ctr" rtl="0" eaLnBrk="0" fontAlgn="base" hangingPunct="0">
              <a:spcBef>
                <a:spcPct val="0"/>
              </a:spcBef>
              <a:spcAft>
                <a:spcPct val="0"/>
              </a:spcAft>
              <a:defRPr sz="4400" b="1">
                <a:solidFill>
                  <a:schemeClr val="hlink"/>
                </a:solidFill>
                <a:latin typeface="Times New Roman" pitchFamily="18" charset="0"/>
              </a:defRPr>
            </a:lvl7pPr>
            <a:lvl8pPr marL="1371600" algn="ctr" rtl="0" eaLnBrk="0" fontAlgn="base" hangingPunct="0">
              <a:spcBef>
                <a:spcPct val="0"/>
              </a:spcBef>
              <a:spcAft>
                <a:spcPct val="0"/>
              </a:spcAft>
              <a:defRPr sz="4400" b="1">
                <a:solidFill>
                  <a:schemeClr val="hlink"/>
                </a:solidFill>
                <a:latin typeface="Times New Roman" pitchFamily="18" charset="0"/>
              </a:defRPr>
            </a:lvl8pPr>
            <a:lvl9pPr marL="1828800" algn="ctr" rtl="0" eaLnBrk="0" fontAlgn="base" hangingPunct="0">
              <a:spcBef>
                <a:spcPct val="0"/>
              </a:spcBef>
              <a:spcAft>
                <a:spcPct val="0"/>
              </a:spcAft>
              <a:defRPr sz="4400" b="1">
                <a:solidFill>
                  <a:schemeClr val="hlink"/>
                </a:solidFill>
                <a:latin typeface="Times New Roman" pitchFamily="18" charset="0"/>
              </a:defRPr>
            </a:lvl9pPr>
          </a:lstStyle>
          <a:p>
            <a:pPr>
              <a:lnSpc>
                <a:spcPct val="80000"/>
              </a:lnSpc>
              <a:defRPr/>
            </a:pPr>
            <a:r>
              <a:rPr lang="fr-BE" sz="3600" kern="0" dirty="0">
                <a:latin typeface="+mn-lt"/>
              </a:rPr>
              <a:t> </a:t>
            </a:r>
            <a:r>
              <a:rPr lang="fr-BE" sz="3600" kern="0" dirty="0">
                <a:solidFill>
                  <a:schemeClr val="tx1"/>
                </a:solidFill>
                <a:latin typeface="+mn-lt"/>
              </a:rPr>
              <a:t>PLONGEUR IANTD  CCR</a:t>
            </a:r>
          </a:p>
        </p:txBody>
      </p:sp>
      <p:sp>
        <p:nvSpPr>
          <p:cNvPr id="14" name="Pijl: rechts 13">
            <a:extLst>
              <a:ext uri="{FF2B5EF4-FFF2-40B4-BE49-F238E27FC236}">
                <a16:creationId xmlns:a16="http://schemas.microsoft.com/office/drawing/2014/main" id="{449A3874-27B8-CCC9-992D-4B372D9975D3}"/>
              </a:ext>
            </a:extLst>
          </p:cNvPr>
          <p:cNvSpPr/>
          <p:nvPr/>
        </p:nvSpPr>
        <p:spPr bwMode="auto">
          <a:xfrm>
            <a:off x="6798572" y="2852935"/>
            <a:ext cx="792088" cy="1152128"/>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Char char="F"/>
              <a:tabLst/>
            </a:pPr>
            <a:endParaRPr kumimoji="0" lang="en-GB" sz="2800" b="0" i="0" u="none" strike="noStrike" cap="none" normalizeH="0" baseline="0">
              <a:ln>
                <a:noFill/>
              </a:ln>
              <a:solidFill>
                <a:schemeClr val="tx1"/>
              </a:solidFill>
              <a:effectLst/>
              <a:latin typeface="Times New Roman" pitchFamily="18" charset="0"/>
            </a:endParaRPr>
          </a:p>
        </p:txBody>
      </p:sp>
      <p:sp>
        <p:nvSpPr>
          <p:cNvPr id="15" name="Tekstvak 14">
            <a:extLst>
              <a:ext uri="{FF2B5EF4-FFF2-40B4-BE49-F238E27FC236}">
                <a16:creationId xmlns:a16="http://schemas.microsoft.com/office/drawing/2014/main" id="{66E502FC-F9CF-94D8-57BD-8C04B02404D9}"/>
              </a:ext>
            </a:extLst>
          </p:cNvPr>
          <p:cNvSpPr txBox="1"/>
          <p:nvPr/>
        </p:nvSpPr>
        <p:spPr>
          <a:xfrm>
            <a:off x="7685180" y="3136611"/>
            <a:ext cx="1287860" cy="584775"/>
          </a:xfrm>
          <a:prstGeom prst="rect">
            <a:avLst/>
          </a:prstGeom>
          <a:solidFill>
            <a:schemeClr val="accent6">
              <a:lumMod val="75000"/>
            </a:schemeClr>
          </a:solidFill>
        </p:spPr>
        <p:txBody>
          <a:bodyPr wrap="square" rtlCol="0">
            <a:spAutoFit/>
          </a:bodyPr>
          <a:lstStyle/>
          <a:p>
            <a:r>
              <a:rPr lang="en-GB" sz="1600" b="1" dirty="0" err="1">
                <a:latin typeface="+mn-lt"/>
              </a:rPr>
              <a:t>Instructeur</a:t>
            </a:r>
            <a:endParaRPr lang="en-GB" sz="1600" b="1" dirty="0">
              <a:latin typeface="+mn-lt"/>
            </a:endParaRPr>
          </a:p>
          <a:p>
            <a:r>
              <a:rPr lang="en-GB" sz="1600" b="1" dirty="0">
                <a:latin typeface="+mn-lt"/>
              </a:rPr>
              <a:t>programmes</a:t>
            </a:r>
          </a:p>
        </p:txBody>
      </p:sp>
      <p:sp>
        <p:nvSpPr>
          <p:cNvPr id="4" name="Vierkante haak rechts 3">
            <a:extLst>
              <a:ext uri="{FF2B5EF4-FFF2-40B4-BE49-F238E27FC236}">
                <a16:creationId xmlns:a16="http://schemas.microsoft.com/office/drawing/2014/main" id="{D874EAFC-A4C8-B83A-F8EE-20913E882A08}"/>
              </a:ext>
            </a:extLst>
          </p:cNvPr>
          <p:cNvSpPr/>
          <p:nvPr/>
        </p:nvSpPr>
        <p:spPr bwMode="auto">
          <a:xfrm>
            <a:off x="6199994" y="1411608"/>
            <a:ext cx="504058" cy="4320480"/>
          </a:xfrm>
          <a:prstGeom prst="rightBracket">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Char char="F"/>
              <a:tabLst/>
            </a:pPr>
            <a:endParaRPr kumimoji="0" lang="en-GB"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09110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oomdiagram: Proces 1">
            <a:extLst>
              <a:ext uri="{FF2B5EF4-FFF2-40B4-BE49-F238E27FC236}">
                <a16:creationId xmlns:a16="http://schemas.microsoft.com/office/drawing/2014/main" id="{3E8E1844-42A1-2523-9C0A-68356069E043}"/>
              </a:ext>
            </a:extLst>
          </p:cNvPr>
          <p:cNvSpPr/>
          <p:nvPr/>
        </p:nvSpPr>
        <p:spPr bwMode="auto">
          <a:xfrm>
            <a:off x="1763688" y="2204864"/>
            <a:ext cx="1008112" cy="792088"/>
          </a:xfrm>
          <a:prstGeom prst="flowChartProcess">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Char char="F"/>
              <a:tabLst/>
            </a:pPr>
            <a:endParaRPr kumimoji="0" lang="en-GB" sz="2800" b="0" i="0" u="none" strike="noStrike" cap="none" normalizeH="0" baseline="0">
              <a:ln>
                <a:noFill/>
              </a:ln>
              <a:solidFill>
                <a:schemeClr val="tx1"/>
              </a:solidFill>
              <a:effectLst/>
              <a:latin typeface="Times New Roman" pitchFamily="18" charset="0"/>
            </a:endParaRPr>
          </a:p>
        </p:txBody>
      </p:sp>
      <p:graphicFrame>
        <p:nvGraphicFramePr>
          <p:cNvPr id="11" name="Diagram 10">
            <a:extLst>
              <a:ext uri="{FF2B5EF4-FFF2-40B4-BE49-F238E27FC236}">
                <a16:creationId xmlns:a16="http://schemas.microsoft.com/office/drawing/2014/main" id="{760DFD9D-EAB7-046F-2CD0-E9A342ECBF9F}"/>
              </a:ext>
            </a:extLst>
          </p:cNvPr>
          <p:cNvGraphicFramePr/>
          <p:nvPr>
            <p:extLst>
              <p:ext uri="{D42A27DB-BD31-4B8C-83A1-F6EECF244321}">
                <p14:modId xmlns:p14="http://schemas.microsoft.com/office/powerpoint/2010/main" val="1821317437"/>
              </p:ext>
            </p:extLst>
          </p:nvPr>
        </p:nvGraphicFramePr>
        <p:xfrm>
          <a:off x="842347" y="1664803"/>
          <a:ext cx="5298810"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22">
            <a:extLst>
              <a:ext uri="{FF2B5EF4-FFF2-40B4-BE49-F238E27FC236}">
                <a16:creationId xmlns:a16="http://schemas.microsoft.com/office/drawing/2014/main" id="{AF7CC670-4AEE-8E82-E435-03D786B00FF5}"/>
              </a:ext>
            </a:extLst>
          </p:cNvPr>
          <p:cNvSpPr txBox="1">
            <a:spLocks noChangeArrowheads="1"/>
          </p:cNvSpPr>
          <p:nvPr/>
        </p:nvSpPr>
        <p:spPr>
          <a:xfrm>
            <a:off x="-458849" y="282043"/>
            <a:ext cx="9252520" cy="813136"/>
          </a:xfrm>
          <a:prstGeom prst="rect">
            <a:avLst/>
          </a:prstGeom>
        </p:spPr>
        <p:txBody>
          <a:bodyPr/>
          <a:lstStyle>
            <a:lvl1pPr algn="ctr" rtl="0" eaLnBrk="0" fontAlgn="base" hangingPunct="0">
              <a:spcBef>
                <a:spcPct val="0"/>
              </a:spcBef>
              <a:spcAft>
                <a:spcPct val="0"/>
              </a:spcAft>
              <a:defRPr sz="4400" b="1">
                <a:solidFill>
                  <a:schemeClr val="hlink"/>
                </a:solidFill>
                <a:latin typeface="+mj-lt"/>
                <a:ea typeface="+mj-ea"/>
                <a:cs typeface="+mj-cs"/>
              </a:defRPr>
            </a:lvl1pPr>
            <a:lvl2pPr algn="ctr" rtl="0" eaLnBrk="0" fontAlgn="base" hangingPunct="0">
              <a:spcBef>
                <a:spcPct val="0"/>
              </a:spcBef>
              <a:spcAft>
                <a:spcPct val="0"/>
              </a:spcAft>
              <a:defRPr sz="4400" b="1">
                <a:solidFill>
                  <a:schemeClr val="hlink"/>
                </a:solidFill>
                <a:latin typeface="Times New Roman" pitchFamily="18" charset="0"/>
              </a:defRPr>
            </a:lvl2pPr>
            <a:lvl3pPr algn="ctr" rtl="0" eaLnBrk="0" fontAlgn="base" hangingPunct="0">
              <a:spcBef>
                <a:spcPct val="0"/>
              </a:spcBef>
              <a:spcAft>
                <a:spcPct val="0"/>
              </a:spcAft>
              <a:defRPr sz="4400" b="1">
                <a:solidFill>
                  <a:schemeClr val="hlink"/>
                </a:solidFill>
                <a:latin typeface="Times New Roman" pitchFamily="18" charset="0"/>
              </a:defRPr>
            </a:lvl3pPr>
            <a:lvl4pPr algn="ctr" rtl="0" eaLnBrk="0" fontAlgn="base" hangingPunct="0">
              <a:spcBef>
                <a:spcPct val="0"/>
              </a:spcBef>
              <a:spcAft>
                <a:spcPct val="0"/>
              </a:spcAft>
              <a:defRPr sz="4400" b="1">
                <a:solidFill>
                  <a:schemeClr val="hlink"/>
                </a:solidFill>
                <a:latin typeface="Times New Roman" pitchFamily="18" charset="0"/>
              </a:defRPr>
            </a:lvl4pPr>
            <a:lvl5pPr algn="ctr" rtl="0" eaLnBrk="0" fontAlgn="base" hangingPunct="0">
              <a:spcBef>
                <a:spcPct val="0"/>
              </a:spcBef>
              <a:spcAft>
                <a:spcPct val="0"/>
              </a:spcAft>
              <a:defRPr sz="4400" b="1">
                <a:solidFill>
                  <a:schemeClr val="hlink"/>
                </a:solidFill>
                <a:latin typeface="Times New Roman" pitchFamily="18" charset="0"/>
              </a:defRPr>
            </a:lvl5pPr>
            <a:lvl6pPr marL="457200" algn="ctr" rtl="0" eaLnBrk="0" fontAlgn="base" hangingPunct="0">
              <a:spcBef>
                <a:spcPct val="0"/>
              </a:spcBef>
              <a:spcAft>
                <a:spcPct val="0"/>
              </a:spcAft>
              <a:defRPr sz="4400" b="1">
                <a:solidFill>
                  <a:schemeClr val="hlink"/>
                </a:solidFill>
                <a:latin typeface="Times New Roman" pitchFamily="18" charset="0"/>
              </a:defRPr>
            </a:lvl6pPr>
            <a:lvl7pPr marL="914400" algn="ctr" rtl="0" eaLnBrk="0" fontAlgn="base" hangingPunct="0">
              <a:spcBef>
                <a:spcPct val="0"/>
              </a:spcBef>
              <a:spcAft>
                <a:spcPct val="0"/>
              </a:spcAft>
              <a:defRPr sz="4400" b="1">
                <a:solidFill>
                  <a:schemeClr val="hlink"/>
                </a:solidFill>
                <a:latin typeface="Times New Roman" pitchFamily="18" charset="0"/>
              </a:defRPr>
            </a:lvl7pPr>
            <a:lvl8pPr marL="1371600" algn="ctr" rtl="0" eaLnBrk="0" fontAlgn="base" hangingPunct="0">
              <a:spcBef>
                <a:spcPct val="0"/>
              </a:spcBef>
              <a:spcAft>
                <a:spcPct val="0"/>
              </a:spcAft>
              <a:defRPr sz="4400" b="1">
                <a:solidFill>
                  <a:schemeClr val="hlink"/>
                </a:solidFill>
                <a:latin typeface="Times New Roman" pitchFamily="18" charset="0"/>
              </a:defRPr>
            </a:lvl8pPr>
            <a:lvl9pPr marL="1828800" algn="ctr" rtl="0" eaLnBrk="0" fontAlgn="base" hangingPunct="0">
              <a:spcBef>
                <a:spcPct val="0"/>
              </a:spcBef>
              <a:spcAft>
                <a:spcPct val="0"/>
              </a:spcAft>
              <a:defRPr sz="4400" b="1">
                <a:solidFill>
                  <a:schemeClr val="hlink"/>
                </a:solidFill>
                <a:latin typeface="Times New Roman" pitchFamily="18" charset="0"/>
              </a:defRPr>
            </a:lvl9pPr>
          </a:lstStyle>
          <a:p>
            <a:pPr>
              <a:lnSpc>
                <a:spcPct val="80000"/>
              </a:lnSpc>
              <a:defRPr/>
            </a:pPr>
            <a:r>
              <a:rPr lang="fr-BE" sz="3600" kern="0" dirty="0">
                <a:solidFill>
                  <a:schemeClr val="tx1"/>
                </a:solidFill>
                <a:latin typeface="+mn-lt"/>
              </a:rPr>
              <a:t>Plongeur Spéléo, CCR et CO </a:t>
            </a:r>
          </a:p>
        </p:txBody>
      </p:sp>
      <p:sp>
        <p:nvSpPr>
          <p:cNvPr id="14" name="Pijl: rechts 13">
            <a:extLst>
              <a:ext uri="{FF2B5EF4-FFF2-40B4-BE49-F238E27FC236}">
                <a16:creationId xmlns:a16="http://schemas.microsoft.com/office/drawing/2014/main" id="{449A3874-27B8-CCC9-992D-4B372D9975D3}"/>
              </a:ext>
            </a:extLst>
          </p:cNvPr>
          <p:cNvSpPr/>
          <p:nvPr/>
        </p:nvSpPr>
        <p:spPr bwMode="auto">
          <a:xfrm>
            <a:off x="6588224" y="2852936"/>
            <a:ext cx="792088" cy="1152128"/>
          </a:xfrm>
          <a:prstGeom prst="rightArrow">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Char char="F"/>
              <a:tabLst/>
            </a:pPr>
            <a:endParaRPr kumimoji="0" lang="en-GB" sz="2800" b="0" i="0" u="none" strike="noStrike" cap="none" normalizeH="0" baseline="0">
              <a:ln>
                <a:noFill/>
              </a:ln>
              <a:solidFill>
                <a:schemeClr val="tx1"/>
              </a:solidFill>
              <a:effectLst/>
              <a:latin typeface="Times New Roman" pitchFamily="18" charset="0"/>
            </a:endParaRPr>
          </a:p>
        </p:txBody>
      </p:sp>
      <p:sp>
        <p:nvSpPr>
          <p:cNvPr id="15" name="Tekstvak 14">
            <a:extLst>
              <a:ext uri="{FF2B5EF4-FFF2-40B4-BE49-F238E27FC236}">
                <a16:creationId xmlns:a16="http://schemas.microsoft.com/office/drawing/2014/main" id="{66E502FC-F9CF-94D8-57BD-8C04B02404D9}"/>
              </a:ext>
            </a:extLst>
          </p:cNvPr>
          <p:cNvSpPr txBox="1"/>
          <p:nvPr/>
        </p:nvSpPr>
        <p:spPr>
          <a:xfrm>
            <a:off x="7425519" y="3080004"/>
            <a:ext cx="1368152" cy="584775"/>
          </a:xfrm>
          <a:prstGeom prst="rect">
            <a:avLst/>
          </a:prstGeom>
          <a:solidFill>
            <a:schemeClr val="accent6">
              <a:lumMod val="75000"/>
            </a:schemeClr>
          </a:solidFill>
        </p:spPr>
        <p:txBody>
          <a:bodyPr wrap="square" rtlCol="0">
            <a:spAutoFit/>
          </a:bodyPr>
          <a:lstStyle/>
          <a:p>
            <a:r>
              <a:rPr lang="en-GB" sz="1600" b="1" dirty="0" err="1">
                <a:latin typeface="+mn-lt"/>
              </a:rPr>
              <a:t>Instructeur</a:t>
            </a:r>
            <a:endParaRPr lang="en-GB" sz="1600" b="1" dirty="0">
              <a:latin typeface="+mn-lt"/>
            </a:endParaRPr>
          </a:p>
          <a:p>
            <a:r>
              <a:rPr lang="en-GB" sz="1600" b="1" dirty="0">
                <a:latin typeface="+mn-lt"/>
              </a:rPr>
              <a:t>programmes</a:t>
            </a:r>
          </a:p>
        </p:txBody>
      </p:sp>
      <p:sp>
        <p:nvSpPr>
          <p:cNvPr id="5" name="Vierkante haak rechts 4">
            <a:extLst>
              <a:ext uri="{FF2B5EF4-FFF2-40B4-BE49-F238E27FC236}">
                <a16:creationId xmlns:a16="http://schemas.microsoft.com/office/drawing/2014/main" id="{61D82E76-4B53-B901-0E30-18EC65F490A4}"/>
              </a:ext>
            </a:extLst>
          </p:cNvPr>
          <p:cNvSpPr/>
          <p:nvPr/>
        </p:nvSpPr>
        <p:spPr bwMode="auto">
          <a:xfrm>
            <a:off x="6066061" y="1677741"/>
            <a:ext cx="504058" cy="3934564"/>
          </a:xfrm>
          <a:prstGeom prst="rightBracket">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Char char="F"/>
              <a:tabLst/>
            </a:pPr>
            <a:endParaRPr kumimoji="0" lang="en-GB"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22844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05F096C-CDBA-6BDA-489A-1056DFA06456}"/>
              </a:ext>
            </a:extLst>
          </p:cNvPr>
          <p:cNvGraphicFramePr/>
          <p:nvPr>
            <p:extLst>
              <p:ext uri="{D42A27DB-BD31-4B8C-83A1-F6EECF244321}">
                <p14:modId xmlns:p14="http://schemas.microsoft.com/office/powerpoint/2010/main" val="785570006"/>
              </p:ext>
            </p:extLst>
          </p:nvPr>
        </p:nvGraphicFramePr>
        <p:xfrm>
          <a:off x="971600" y="1268760"/>
          <a:ext cx="7704856"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2">
            <a:extLst>
              <a:ext uri="{FF2B5EF4-FFF2-40B4-BE49-F238E27FC236}">
                <a16:creationId xmlns:a16="http://schemas.microsoft.com/office/drawing/2014/main" id="{283E7F0D-6A1F-38B8-0FA4-1C3C97E75A6F}"/>
              </a:ext>
            </a:extLst>
          </p:cNvPr>
          <p:cNvSpPr txBox="1">
            <a:spLocks noChangeArrowheads="1"/>
          </p:cNvSpPr>
          <p:nvPr/>
        </p:nvSpPr>
        <p:spPr>
          <a:xfrm>
            <a:off x="0" y="216874"/>
            <a:ext cx="7772400" cy="839788"/>
          </a:xfrm>
          <a:prstGeom prst="rect">
            <a:avLst/>
          </a:prstGeom>
        </p:spPr>
        <p:txBody>
          <a:bodyPr/>
          <a:lstStyle>
            <a:lvl1pPr algn="ctr" rtl="0" eaLnBrk="0" fontAlgn="base" hangingPunct="0">
              <a:spcBef>
                <a:spcPct val="0"/>
              </a:spcBef>
              <a:spcAft>
                <a:spcPct val="0"/>
              </a:spcAft>
              <a:defRPr sz="4400" b="1">
                <a:solidFill>
                  <a:schemeClr val="hlink"/>
                </a:solidFill>
                <a:latin typeface="+mj-lt"/>
                <a:ea typeface="+mj-ea"/>
                <a:cs typeface="+mj-cs"/>
              </a:defRPr>
            </a:lvl1pPr>
            <a:lvl2pPr algn="ctr" rtl="0" eaLnBrk="0" fontAlgn="base" hangingPunct="0">
              <a:spcBef>
                <a:spcPct val="0"/>
              </a:spcBef>
              <a:spcAft>
                <a:spcPct val="0"/>
              </a:spcAft>
              <a:defRPr sz="4400" b="1">
                <a:solidFill>
                  <a:schemeClr val="hlink"/>
                </a:solidFill>
                <a:latin typeface="Times New Roman" pitchFamily="18" charset="0"/>
              </a:defRPr>
            </a:lvl2pPr>
            <a:lvl3pPr algn="ctr" rtl="0" eaLnBrk="0" fontAlgn="base" hangingPunct="0">
              <a:spcBef>
                <a:spcPct val="0"/>
              </a:spcBef>
              <a:spcAft>
                <a:spcPct val="0"/>
              </a:spcAft>
              <a:defRPr sz="4400" b="1">
                <a:solidFill>
                  <a:schemeClr val="hlink"/>
                </a:solidFill>
                <a:latin typeface="Times New Roman" pitchFamily="18" charset="0"/>
              </a:defRPr>
            </a:lvl3pPr>
            <a:lvl4pPr algn="ctr" rtl="0" eaLnBrk="0" fontAlgn="base" hangingPunct="0">
              <a:spcBef>
                <a:spcPct val="0"/>
              </a:spcBef>
              <a:spcAft>
                <a:spcPct val="0"/>
              </a:spcAft>
              <a:defRPr sz="4400" b="1">
                <a:solidFill>
                  <a:schemeClr val="hlink"/>
                </a:solidFill>
                <a:latin typeface="Times New Roman" pitchFamily="18" charset="0"/>
              </a:defRPr>
            </a:lvl4pPr>
            <a:lvl5pPr algn="ctr" rtl="0" eaLnBrk="0" fontAlgn="base" hangingPunct="0">
              <a:spcBef>
                <a:spcPct val="0"/>
              </a:spcBef>
              <a:spcAft>
                <a:spcPct val="0"/>
              </a:spcAft>
              <a:defRPr sz="4400" b="1">
                <a:solidFill>
                  <a:schemeClr val="hlink"/>
                </a:solidFill>
                <a:latin typeface="Times New Roman" pitchFamily="18" charset="0"/>
              </a:defRPr>
            </a:lvl5pPr>
            <a:lvl6pPr marL="457200" algn="ctr" rtl="0" eaLnBrk="0" fontAlgn="base" hangingPunct="0">
              <a:spcBef>
                <a:spcPct val="0"/>
              </a:spcBef>
              <a:spcAft>
                <a:spcPct val="0"/>
              </a:spcAft>
              <a:defRPr sz="4400" b="1">
                <a:solidFill>
                  <a:schemeClr val="hlink"/>
                </a:solidFill>
                <a:latin typeface="Times New Roman" pitchFamily="18" charset="0"/>
              </a:defRPr>
            </a:lvl6pPr>
            <a:lvl7pPr marL="914400" algn="ctr" rtl="0" eaLnBrk="0" fontAlgn="base" hangingPunct="0">
              <a:spcBef>
                <a:spcPct val="0"/>
              </a:spcBef>
              <a:spcAft>
                <a:spcPct val="0"/>
              </a:spcAft>
              <a:defRPr sz="4400" b="1">
                <a:solidFill>
                  <a:schemeClr val="hlink"/>
                </a:solidFill>
                <a:latin typeface="Times New Roman" pitchFamily="18" charset="0"/>
              </a:defRPr>
            </a:lvl7pPr>
            <a:lvl8pPr marL="1371600" algn="ctr" rtl="0" eaLnBrk="0" fontAlgn="base" hangingPunct="0">
              <a:spcBef>
                <a:spcPct val="0"/>
              </a:spcBef>
              <a:spcAft>
                <a:spcPct val="0"/>
              </a:spcAft>
              <a:defRPr sz="4400" b="1">
                <a:solidFill>
                  <a:schemeClr val="hlink"/>
                </a:solidFill>
                <a:latin typeface="Times New Roman" pitchFamily="18" charset="0"/>
              </a:defRPr>
            </a:lvl8pPr>
            <a:lvl9pPr marL="1828800" algn="ctr" rtl="0" eaLnBrk="0" fontAlgn="base" hangingPunct="0">
              <a:spcBef>
                <a:spcPct val="0"/>
              </a:spcBef>
              <a:spcAft>
                <a:spcPct val="0"/>
              </a:spcAft>
              <a:defRPr sz="4400" b="1">
                <a:solidFill>
                  <a:schemeClr val="hlink"/>
                </a:solidFill>
                <a:latin typeface="Times New Roman" pitchFamily="18" charset="0"/>
              </a:defRPr>
            </a:lvl9pPr>
          </a:lstStyle>
          <a:p>
            <a:pPr>
              <a:lnSpc>
                <a:spcPct val="80000"/>
              </a:lnSpc>
              <a:defRPr/>
            </a:pPr>
            <a:r>
              <a:rPr lang="fr-BE" sz="3600" kern="0" dirty="0">
                <a:solidFill>
                  <a:schemeClr val="tx1"/>
                </a:solidFill>
                <a:latin typeface="+mn-lt"/>
              </a:rPr>
              <a:t>Sport &amp; Tek diving INSTRUCTEUR</a:t>
            </a:r>
          </a:p>
        </p:txBody>
      </p:sp>
      <p:graphicFrame>
        <p:nvGraphicFramePr>
          <p:cNvPr id="6" name="Diagram 5">
            <a:extLst>
              <a:ext uri="{FF2B5EF4-FFF2-40B4-BE49-F238E27FC236}">
                <a16:creationId xmlns:a16="http://schemas.microsoft.com/office/drawing/2014/main" id="{B07E1C6D-FB84-B468-882B-223456E008D2}"/>
              </a:ext>
            </a:extLst>
          </p:cNvPr>
          <p:cNvGraphicFramePr/>
          <p:nvPr>
            <p:extLst>
              <p:ext uri="{D42A27DB-BD31-4B8C-83A1-F6EECF244321}">
                <p14:modId xmlns:p14="http://schemas.microsoft.com/office/powerpoint/2010/main" val="2706756482"/>
              </p:ext>
            </p:extLst>
          </p:nvPr>
        </p:nvGraphicFramePr>
        <p:xfrm>
          <a:off x="323528" y="896341"/>
          <a:ext cx="6288360" cy="2248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a:extLst>
              <a:ext uri="{FF2B5EF4-FFF2-40B4-BE49-F238E27FC236}">
                <a16:creationId xmlns:a16="http://schemas.microsoft.com/office/drawing/2014/main" id="{76D39233-D5E8-EF7A-14BD-568C64A647EB}"/>
              </a:ext>
            </a:extLst>
          </p:cNvPr>
          <p:cNvGraphicFramePr/>
          <p:nvPr>
            <p:extLst>
              <p:ext uri="{D42A27DB-BD31-4B8C-83A1-F6EECF244321}">
                <p14:modId xmlns:p14="http://schemas.microsoft.com/office/powerpoint/2010/main" val="2039955982"/>
              </p:ext>
            </p:extLst>
          </p:nvPr>
        </p:nvGraphicFramePr>
        <p:xfrm>
          <a:off x="1679848" y="3857122"/>
          <a:ext cx="6432376" cy="19514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Pijl: omlaag 7">
            <a:extLst>
              <a:ext uri="{FF2B5EF4-FFF2-40B4-BE49-F238E27FC236}">
                <a16:creationId xmlns:a16="http://schemas.microsoft.com/office/drawing/2014/main" id="{A1162D21-FAE8-8F26-741C-FB1205F1CFCB}"/>
              </a:ext>
            </a:extLst>
          </p:cNvPr>
          <p:cNvSpPr/>
          <p:nvPr/>
        </p:nvSpPr>
        <p:spPr bwMode="auto">
          <a:xfrm>
            <a:off x="4824028" y="3191767"/>
            <a:ext cx="72008" cy="576064"/>
          </a:xfrm>
          <a:prstGeom prst="down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Char char="F"/>
              <a:tabLst/>
            </a:pPr>
            <a:endParaRPr kumimoji="0" lang="en-GB"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62010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a:extLst>
              <a:ext uri="{FF2B5EF4-FFF2-40B4-BE49-F238E27FC236}">
                <a16:creationId xmlns:a16="http://schemas.microsoft.com/office/drawing/2014/main" id="{80AB4ADD-FD6B-F669-39CD-1DD6507BEFA2}"/>
              </a:ext>
            </a:extLst>
          </p:cNvPr>
          <p:cNvSpPr>
            <a:spLocks noGrp="1" noChangeArrowheads="1"/>
          </p:cNvSpPr>
          <p:nvPr>
            <p:ph type="title"/>
          </p:nvPr>
        </p:nvSpPr>
        <p:spPr>
          <a:xfrm>
            <a:off x="-540568" y="20842"/>
            <a:ext cx="8964487" cy="1143000"/>
          </a:xfrm>
        </p:spPr>
        <p:txBody>
          <a:bodyPr/>
          <a:lstStyle/>
          <a:p>
            <a:pPr>
              <a:defRPr/>
            </a:pPr>
            <a:r>
              <a:rPr lang="fr-FR" sz="3200" dirty="0">
                <a:solidFill>
                  <a:schemeClr val="tx1"/>
                </a:solidFill>
                <a:latin typeface="+mn-lt"/>
              </a:rPr>
              <a:t>Devenir instructeur IANTD?</a:t>
            </a:r>
            <a:endParaRPr lang="fr-BE" sz="3200" dirty="0">
              <a:solidFill>
                <a:schemeClr val="tx1"/>
              </a:solidFill>
              <a:latin typeface="+mn-lt"/>
            </a:endParaRPr>
          </a:p>
        </p:txBody>
      </p:sp>
      <p:sp>
        <p:nvSpPr>
          <p:cNvPr id="19459" name="Rectangle 3">
            <a:extLst>
              <a:ext uri="{FF2B5EF4-FFF2-40B4-BE49-F238E27FC236}">
                <a16:creationId xmlns:a16="http://schemas.microsoft.com/office/drawing/2014/main" id="{7082F52E-CBAC-7484-6F03-C6436DDE2BF3}"/>
              </a:ext>
            </a:extLst>
          </p:cNvPr>
          <p:cNvSpPr>
            <a:spLocks noGrp="1" noChangeArrowheads="1"/>
          </p:cNvSpPr>
          <p:nvPr>
            <p:ph idx="1"/>
          </p:nvPr>
        </p:nvSpPr>
        <p:spPr>
          <a:xfrm>
            <a:off x="629415" y="1296372"/>
            <a:ext cx="7921625" cy="720725"/>
          </a:xfrm>
        </p:spPr>
        <p:txBody>
          <a:bodyPr/>
          <a:lstStyle/>
          <a:p>
            <a:pPr>
              <a:buFont typeface="Monotype Sorts" pitchFamily="2" charset="2"/>
              <a:buNone/>
            </a:pPr>
            <a:r>
              <a:rPr lang="fr-BE" altLang="nl-BE" sz="2200" b="1" dirty="0"/>
              <a:t>Voici un liste avec tous les instructeurs </a:t>
            </a:r>
            <a:r>
              <a:rPr lang="fr-BE" altLang="nl-BE" sz="2200" b="1" dirty="0" err="1"/>
              <a:t>trainers</a:t>
            </a:r>
            <a:r>
              <a:rPr lang="fr-BE" altLang="nl-BE" sz="2200" b="1" dirty="0"/>
              <a:t> D’IANTD en France</a:t>
            </a:r>
            <a:endParaRPr lang="fr-BE" altLang="nl-BE" sz="2200" dirty="0"/>
          </a:p>
        </p:txBody>
      </p:sp>
      <p:sp>
        <p:nvSpPr>
          <p:cNvPr id="3" name="Tekstvak 2">
            <a:extLst>
              <a:ext uri="{FF2B5EF4-FFF2-40B4-BE49-F238E27FC236}">
                <a16:creationId xmlns:a16="http://schemas.microsoft.com/office/drawing/2014/main" id="{D6D3603A-17F4-3329-D00B-0089FFBC3B7F}"/>
              </a:ext>
            </a:extLst>
          </p:cNvPr>
          <p:cNvSpPr txBox="1"/>
          <p:nvPr/>
        </p:nvSpPr>
        <p:spPr>
          <a:xfrm>
            <a:off x="971550" y="5229200"/>
            <a:ext cx="7200900" cy="461665"/>
          </a:xfrm>
          <a:prstGeom prst="rect">
            <a:avLst/>
          </a:prstGeom>
          <a:noFill/>
        </p:spPr>
        <p:txBody>
          <a:bodyPr>
            <a:spAutoFit/>
          </a:bodyPr>
          <a:lstStyle/>
          <a:p>
            <a:pPr>
              <a:defRPr/>
            </a:pPr>
            <a:r>
              <a:rPr lang="en-GB" sz="2400" dirty="0" err="1">
                <a:solidFill>
                  <a:srgbClr val="0000FF"/>
                </a:solidFill>
                <a:latin typeface="+mn-lt"/>
              </a:rPr>
              <a:t>ou</a:t>
            </a:r>
            <a:r>
              <a:rPr lang="en-GB" sz="2400" dirty="0">
                <a:solidFill>
                  <a:srgbClr val="0000FF"/>
                </a:solidFill>
                <a:latin typeface="+mn-lt"/>
              </a:rPr>
              <a:t> prendre contact avec IANTD  </a:t>
            </a:r>
            <a:r>
              <a:rPr lang="en-GB" sz="2400" dirty="0">
                <a:solidFill>
                  <a:srgbClr val="0000FF"/>
                </a:solidFill>
                <a:latin typeface="+mn-lt"/>
                <a:hlinkClick r:id="rId3"/>
              </a:rPr>
              <a:t>info@IANTD.EU</a:t>
            </a:r>
            <a:endParaRPr lang="en-GB" sz="2400" dirty="0">
              <a:solidFill>
                <a:srgbClr val="0000FF"/>
              </a:solidFill>
              <a:latin typeface="+mn-lt"/>
            </a:endParaRPr>
          </a:p>
        </p:txBody>
      </p:sp>
      <p:graphicFrame>
        <p:nvGraphicFramePr>
          <p:cNvPr id="5" name="Tabel 4">
            <a:extLst>
              <a:ext uri="{FF2B5EF4-FFF2-40B4-BE49-F238E27FC236}">
                <a16:creationId xmlns:a16="http://schemas.microsoft.com/office/drawing/2014/main" id="{ED2D089C-F8C7-3499-65AF-7AE0B9C88C43}"/>
              </a:ext>
            </a:extLst>
          </p:cNvPr>
          <p:cNvGraphicFramePr>
            <a:graphicFrameLocks noGrp="1"/>
          </p:cNvGraphicFramePr>
          <p:nvPr>
            <p:extLst>
              <p:ext uri="{D42A27DB-BD31-4B8C-83A1-F6EECF244321}">
                <p14:modId xmlns:p14="http://schemas.microsoft.com/office/powerpoint/2010/main" val="4035996460"/>
              </p:ext>
            </p:extLst>
          </p:nvPr>
        </p:nvGraphicFramePr>
        <p:xfrm>
          <a:off x="646330" y="2133487"/>
          <a:ext cx="8138739" cy="2448273"/>
        </p:xfrm>
        <a:graphic>
          <a:graphicData uri="http://schemas.openxmlformats.org/drawingml/2006/table">
            <a:tbl>
              <a:tblPr>
                <a:effectLst/>
              </a:tblPr>
              <a:tblGrid>
                <a:gridCol w="1269955">
                  <a:extLst>
                    <a:ext uri="{9D8B030D-6E8A-4147-A177-3AD203B41FA5}">
                      <a16:colId xmlns:a16="http://schemas.microsoft.com/office/drawing/2014/main" val="890907465"/>
                    </a:ext>
                  </a:extLst>
                </a:gridCol>
                <a:gridCol w="1357511">
                  <a:extLst>
                    <a:ext uri="{9D8B030D-6E8A-4147-A177-3AD203B41FA5}">
                      <a16:colId xmlns:a16="http://schemas.microsoft.com/office/drawing/2014/main" val="1466858923"/>
                    </a:ext>
                  </a:extLst>
                </a:gridCol>
                <a:gridCol w="2007983">
                  <a:extLst>
                    <a:ext uri="{9D8B030D-6E8A-4147-A177-3AD203B41FA5}">
                      <a16:colId xmlns:a16="http://schemas.microsoft.com/office/drawing/2014/main" val="3014249247"/>
                    </a:ext>
                  </a:extLst>
                </a:gridCol>
                <a:gridCol w="3503290">
                  <a:extLst>
                    <a:ext uri="{9D8B030D-6E8A-4147-A177-3AD203B41FA5}">
                      <a16:colId xmlns:a16="http://schemas.microsoft.com/office/drawing/2014/main" val="449271090"/>
                    </a:ext>
                  </a:extLst>
                </a:gridCol>
              </a:tblGrid>
              <a:tr h="353759">
                <a:tc>
                  <a:txBody>
                    <a:bodyPr/>
                    <a:lstStyle/>
                    <a:p>
                      <a:pPr algn="ctr" fontAlgn="b"/>
                      <a:r>
                        <a:rPr lang="nl-BE" sz="1800" b="1" i="0" u="none" strike="noStrike" dirty="0">
                          <a:solidFill>
                            <a:srgbClr val="000000"/>
                          </a:solidFill>
                          <a:effectLst/>
                          <a:latin typeface="Aptos Narrow" panose="020B0004020202020204" pitchFamily="34" charset="0"/>
                        </a:rPr>
                        <a:t>Julien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dirty="0">
                          <a:solidFill>
                            <a:srgbClr val="000000"/>
                          </a:solidFill>
                          <a:effectLst/>
                          <a:latin typeface="Aptos Narrow" panose="020B0004020202020204" pitchFamily="34" charset="0"/>
                        </a:rPr>
                        <a:t>Leblond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dirty="0" err="1">
                          <a:solidFill>
                            <a:srgbClr val="000000"/>
                          </a:solidFill>
                          <a:effectLst/>
                          <a:latin typeface="Aptos Narrow" panose="020B0004020202020204" pitchFamily="34" charset="0"/>
                        </a:rPr>
                        <a:t>Ploudalmezeau</a:t>
                      </a:r>
                      <a:endParaRPr lang="nl-BE" sz="1800" b="1" i="0" u="none" strike="noStrike" dirty="0">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dirty="0">
                          <a:solidFill>
                            <a:srgbClr val="000000"/>
                          </a:solidFill>
                          <a:effectLst/>
                          <a:latin typeface="Aptos Narrow" panose="020B0004020202020204" pitchFamily="34" charset="0"/>
                        </a:rPr>
                        <a:t>julien.leblond.plongee@gmail.com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1789927"/>
                  </a:ext>
                </a:extLst>
              </a:tr>
              <a:tr h="353759">
                <a:tc>
                  <a:txBody>
                    <a:bodyPr/>
                    <a:lstStyle/>
                    <a:p>
                      <a:pPr algn="ctr" fontAlgn="b"/>
                      <a:r>
                        <a:rPr lang="nl-BE" sz="1800" b="1" i="0" u="none" strike="noStrike" dirty="0">
                          <a:solidFill>
                            <a:srgbClr val="000000"/>
                          </a:solidFill>
                          <a:effectLst/>
                          <a:latin typeface="Aptos Narrow" panose="020B0004020202020204" pitchFamily="34" charset="0"/>
                        </a:rPr>
                        <a:t> Julien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dirty="0">
                          <a:solidFill>
                            <a:srgbClr val="000000"/>
                          </a:solidFill>
                          <a:effectLst/>
                          <a:latin typeface="Aptos Narrow" panose="020B0004020202020204" pitchFamily="34" charset="0"/>
                        </a:rPr>
                        <a:t>Lebot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dirty="0" err="1">
                          <a:solidFill>
                            <a:srgbClr val="000000"/>
                          </a:solidFill>
                          <a:effectLst/>
                          <a:latin typeface="Aptos Narrow" panose="020B0004020202020204" pitchFamily="34" charset="0"/>
                        </a:rPr>
                        <a:t>Banyuls</a:t>
                      </a:r>
                      <a:r>
                        <a:rPr lang="nl-BE" sz="1800" b="1"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dirty="0">
                          <a:solidFill>
                            <a:srgbClr val="000000"/>
                          </a:solidFill>
                          <a:effectLst/>
                          <a:latin typeface="Aptos Narrow" panose="020B0004020202020204" pitchFamily="34" charset="0"/>
                        </a:rPr>
                        <a:t>contact@plongeebleue.com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4156030"/>
                  </a:ext>
                </a:extLst>
              </a:tr>
              <a:tr h="353759">
                <a:tc>
                  <a:txBody>
                    <a:bodyPr/>
                    <a:lstStyle/>
                    <a:p>
                      <a:pPr algn="ctr" fontAlgn="b"/>
                      <a:r>
                        <a:rPr lang="nl-BE" sz="1800" b="1" i="0" u="none" strike="noStrike">
                          <a:solidFill>
                            <a:srgbClr val="000000"/>
                          </a:solidFill>
                          <a:effectLst/>
                          <a:latin typeface="Aptos Narrow" panose="020B0004020202020204" pitchFamily="34" charset="0"/>
                        </a:rPr>
                        <a:t>Antoine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a:solidFill>
                            <a:srgbClr val="000000"/>
                          </a:solidFill>
                          <a:effectLst/>
                          <a:latin typeface="Aptos Narrow" panose="020B0004020202020204" pitchFamily="34" charset="0"/>
                        </a:rPr>
                        <a:t>Mittau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dirty="0">
                          <a:solidFill>
                            <a:srgbClr val="000000"/>
                          </a:solidFill>
                          <a:effectLst/>
                          <a:latin typeface="Aptos Narrow" panose="020B0004020202020204" pitchFamily="34" charset="0"/>
                        </a:rPr>
                        <a:t>Six </a:t>
                      </a:r>
                      <a:r>
                        <a:rPr lang="nl-BE" sz="1800" b="1" i="0" u="none" strike="noStrike" dirty="0" err="1">
                          <a:solidFill>
                            <a:srgbClr val="000000"/>
                          </a:solidFill>
                          <a:effectLst/>
                          <a:latin typeface="Aptos Narrow" panose="020B0004020202020204" pitchFamily="34" charset="0"/>
                        </a:rPr>
                        <a:t>Fours</a:t>
                      </a:r>
                      <a:r>
                        <a:rPr lang="nl-BE" sz="1800" b="1" i="0" u="none" strike="noStrike" dirty="0">
                          <a:solidFill>
                            <a:srgbClr val="000000"/>
                          </a:solidFill>
                          <a:effectLst/>
                          <a:latin typeface="Aptos Narrow" panose="020B0004020202020204" pitchFamily="34" charset="0"/>
                        </a:rPr>
                        <a:t> Les </a:t>
                      </a:r>
                      <a:r>
                        <a:rPr lang="nl-BE" sz="1800" b="1" i="0" u="none" strike="noStrike" dirty="0" err="1">
                          <a:solidFill>
                            <a:srgbClr val="000000"/>
                          </a:solidFill>
                          <a:effectLst/>
                          <a:latin typeface="Aptos Narrow" panose="020B0004020202020204" pitchFamily="34" charset="0"/>
                        </a:rPr>
                        <a:t>Plages</a:t>
                      </a:r>
                      <a:endParaRPr lang="nl-BE" sz="1800" b="1" i="0" u="none" strike="noStrike" dirty="0">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a:solidFill>
                            <a:srgbClr val="000000"/>
                          </a:solidFill>
                          <a:effectLst/>
                          <a:latin typeface="Aptos Narrow" panose="020B0004020202020204" pitchFamily="34" charset="0"/>
                        </a:rPr>
                        <a:t>antoine-mittau@hotmail.fr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6997760"/>
                  </a:ext>
                </a:extLst>
              </a:tr>
              <a:tr h="353759">
                <a:tc>
                  <a:txBody>
                    <a:bodyPr/>
                    <a:lstStyle/>
                    <a:p>
                      <a:pPr algn="ctr" fontAlgn="b"/>
                      <a:r>
                        <a:rPr lang="nl-BE" sz="1800" b="1" i="0" u="none" strike="noStrike">
                          <a:solidFill>
                            <a:srgbClr val="000000"/>
                          </a:solidFill>
                          <a:effectLst/>
                          <a:latin typeface="Aptos Narrow" panose="020B0004020202020204" pitchFamily="34" charset="0"/>
                        </a:rPr>
                        <a:t>Mariusz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dirty="0" err="1">
                          <a:solidFill>
                            <a:srgbClr val="000000"/>
                          </a:solidFill>
                          <a:effectLst/>
                          <a:latin typeface="Aptos Narrow" panose="020B0004020202020204" pitchFamily="34" charset="0"/>
                        </a:rPr>
                        <a:t>Makowski</a:t>
                      </a:r>
                      <a:endParaRPr lang="nl-BE" sz="1800" b="1" i="0" u="none" strike="noStrike" dirty="0">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dirty="0">
                          <a:solidFill>
                            <a:srgbClr val="000000"/>
                          </a:solidFill>
                          <a:effectLst/>
                          <a:latin typeface="Aptos Narrow" panose="020B0004020202020204" pitchFamily="34" charset="0"/>
                        </a:rPr>
                        <a:t>Marseille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dirty="0">
                          <a:solidFill>
                            <a:srgbClr val="000000"/>
                          </a:solidFill>
                          <a:effectLst/>
                          <a:latin typeface="Aptos Narrow" panose="020B0004020202020204" pitchFamily="34" charset="0"/>
                        </a:rPr>
                        <a:t>contact@massilia-plongee.fr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866672"/>
                  </a:ext>
                </a:extLst>
              </a:tr>
              <a:tr h="353759">
                <a:tc>
                  <a:txBody>
                    <a:bodyPr/>
                    <a:lstStyle/>
                    <a:p>
                      <a:pPr algn="ctr" fontAlgn="b"/>
                      <a:r>
                        <a:rPr lang="nl-BE" sz="1800" b="1" i="0" u="none" strike="noStrike">
                          <a:solidFill>
                            <a:srgbClr val="000000"/>
                          </a:solidFill>
                          <a:effectLst/>
                          <a:latin typeface="Aptos Narrow" panose="020B0004020202020204" pitchFamily="34" charset="0"/>
                        </a:rPr>
                        <a:t>Olivier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dirty="0" err="1">
                          <a:solidFill>
                            <a:srgbClr val="000000"/>
                          </a:solidFill>
                          <a:effectLst/>
                          <a:latin typeface="Aptos Narrow" panose="020B0004020202020204" pitchFamily="34" charset="0"/>
                        </a:rPr>
                        <a:t>Bertieaux</a:t>
                      </a:r>
                      <a:endParaRPr lang="nl-BE" sz="1800" b="1" i="0" u="none" strike="noStrike" dirty="0">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dirty="0" err="1">
                          <a:solidFill>
                            <a:srgbClr val="000000"/>
                          </a:solidFill>
                          <a:effectLst/>
                          <a:latin typeface="Aptos Narrow" panose="020B0004020202020204" pitchFamily="34" charset="0"/>
                        </a:rPr>
                        <a:t>Gramat</a:t>
                      </a:r>
                      <a:endParaRPr lang="nl-BE" sz="1800" b="1" i="0" u="none" strike="noStrike" dirty="0">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dirty="0">
                          <a:solidFill>
                            <a:srgbClr val="000000"/>
                          </a:solidFill>
                          <a:effectLst/>
                          <a:latin typeface="Aptos Narrow" panose="020B0004020202020204" pitchFamily="34" charset="0"/>
                        </a:rPr>
                        <a:t>oli@thecavetobe.com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7604827"/>
                  </a:ext>
                </a:extLst>
              </a:tr>
              <a:tr h="353759">
                <a:tc>
                  <a:txBody>
                    <a:bodyPr/>
                    <a:lstStyle/>
                    <a:p>
                      <a:pPr algn="ctr" fontAlgn="b"/>
                      <a:r>
                        <a:rPr lang="nl-BE" sz="1800" b="1" i="0" u="none" strike="noStrike">
                          <a:solidFill>
                            <a:srgbClr val="000000"/>
                          </a:solidFill>
                          <a:effectLst/>
                          <a:latin typeface="Aptos Narrow" panose="020B0004020202020204" pitchFamily="34" charset="0"/>
                        </a:rPr>
                        <a:t>Patrick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dirty="0" err="1">
                          <a:solidFill>
                            <a:srgbClr val="000000"/>
                          </a:solidFill>
                          <a:effectLst/>
                          <a:latin typeface="Aptos Narrow" panose="020B0004020202020204" pitchFamily="34" charset="0"/>
                        </a:rPr>
                        <a:t>Vanstraelen</a:t>
                      </a:r>
                      <a:endParaRPr lang="nl-BE" sz="1800" b="1" i="0" u="none" strike="noStrike" dirty="0">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dirty="0">
                          <a:solidFill>
                            <a:srgbClr val="000000"/>
                          </a:solidFill>
                          <a:effectLst/>
                          <a:latin typeface="Aptos Narrow" panose="020B0004020202020204" pitchFamily="34" charset="0"/>
                        </a:rPr>
                        <a:t>Nice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dirty="0">
                          <a:solidFill>
                            <a:srgbClr val="000000"/>
                          </a:solidFill>
                          <a:effectLst/>
                          <a:latin typeface="Aptos Narrow" panose="020B0004020202020204" pitchFamily="34" charset="0"/>
                        </a:rPr>
                        <a:t>pat@abyss-uwe.com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1510457"/>
                  </a:ext>
                </a:extLst>
              </a:tr>
              <a:tr h="325719">
                <a:tc>
                  <a:txBody>
                    <a:bodyPr/>
                    <a:lstStyle/>
                    <a:p>
                      <a:pPr algn="ctr" fontAlgn="b"/>
                      <a:r>
                        <a:rPr lang="nl-BE" sz="1800" b="1" i="0" u="none" strike="noStrike">
                          <a:solidFill>
                            <a:srgbClr val="000000"/>
                          </a:solidFill>
                          <a:effectLst/>
                          <a:latin typeface="Aptos Narrow" panose="020B0004020202020204" pitchFamily="34" charset="0"/>
                        </a:rPr>
                        <a:t>Thibault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dirty="0" err="1">
                          <a:solidFill>
                            <a:srgbClr val="000000"/>
                          </a:solidFill>
                          <a:effectLst/>
                          <a:latin typeface="Aptos Narrow" panose="020B0004020202020204" pitchFamily="34" charset="0"/>
                        </a:rPr>
                        <a:t>Rauby</a:t>
                      </a:r>
                      <a:endParaRPr lang="nl-BE" sz="1800" b="1" i="0" u="none" strike="noStrike" dirty="0">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a:solidFill>
                            <a:srgbClr val="000000"/>
                          </a:solidFill>
                          <a:effectLst/>
                          <a:latin typeface="Aptos Narrow" panose="020B0004020202020204" pitchFamily="34" charset="0"/>
                        </a:rPr>
                        <a:t>La Ciotat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BE" sz="1800" b="1" i="0" u="none" strike="noStrike" dirty="0">
                          <a:solidFill>
                            <a:srgbClr val="000000"/>
                          </a:solidFill>
                          <a:effectLst/>
                          <a:latin typeface="Aptos Narrow" panose="020B0004020202020204" pitchFamily="34" charset="0"/>
                        </a:rPr>
                        <a:t>rauby.thibault@gmail.com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20064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8C2B8053-5033-C0D7-1A6A-C4951F0C0F34}"/>
              </a:ext>
            </a:extLst>
          </p:cNvPr>
          <p:cNvSpPr>
            <a:spLocks noGrp="1" noChangeArrowheads="1"/>
          </p:cNvSpPr>
          <p:nvPr>
            <p:ph sz="half" idx="1"/>
          </p:nvPr>
        </p:nvSpPr>
        <p:spPr>
          <a:xfrm>
            <a:off x="683568" y="908720"/>
            <a:ext cx="3810000" cy="4114800"/>
          </a:xfrm>
        </p:spPr>
        <p:txBody>
          <a:bodyPr wrap="square" anchor="t">
            <a:normAutofit/>
          </a:bodyPr>
          <a:lstStyle/>
          <a:p>
            <a:pPr>
              <a:buFont typeface="Monotype Sorts" pitchFamily="2" charset="2"/>
              <a:buNone/>
            </a:pPr>
            <a:r>
              <a:rPr lang="fr-BE" altLang="nl-BE" b="1" dirty="0"/>
              <a:t>Merci à Vous !!</a:t>
            </a:r>
          </a:p>
          <a:p>
            <a:pPr>
              <a:buFont typeface="Monotype Sorts" pitchFamily="2" charset="2"/>
              <a:buNone/>
            </a:pPr>
            <a:endParaRPr lang="fr-BE" altLang="nl-BE" b="1" dirty="0"/>
          </a:p>
          <a:p>
            <a:pPr>
              <a:buFont typeface="Monotype Sorts" pitchFamily="2" charset="2"/>
              <a:buNone/>
            </a:pPr>
            <a:endParaRPr lang="fr-BE" altLang="nl-BE" b="1" dirty="0"/>
          </a:p>
          <a:p>
            <a:pPr>
              <a:buFont typeface="Monotype Sorts" pitchFamily="2" charset="2"/>
              <a:buNone/>
            </a:pPr>
            <a:r>
              <a:rPr lang="fr-BE" altLang="nl-BE" b="1" dirty="0"/>
              <a:t>QUESTIONS ?</a:t>
            </a:r>
          </a:p>
        </p:txBody>
      </p:sp>
      <p:pic>
        <p:nvPicPr>
          <p:cNvPr id="3" name="Afbeelding 2" descr="Afbeelding met tekst, logo, Lettertype, symbool&#10;&#10;Automatisch gegenereerde beschrijving">
            <a:extLst>
              <a:ext uri="{FF2B5EF4-FFF2-40B4-BE49-F238E27FC236}">
                <a16:creationId xmlns:a16="http://schemas.microsoft.com/office/drawing/2014/main" id="{0EFFDF7F-21BA-03E2-14CF-DC7F13014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774" y="3061473"/>
            <a:ext cx="3384376" cy="3384376"/>
          </a:xfrm>
          <a:prstGeom prst="rect">
            <a:avLst/>
          </a:prstGeom>
          <a:noFill/>
        </p:spPr>
      </p:pic>
      <p:pic>
        <p:nvPicPr>
          <p:cNvPr id="8" name="Image 7">
            <a:extLst>
              <a:ext uri="{FF2B5EF4-FFF2-40B4-BE49-F238E27FC236}">
                <a16:creationId xmlns:a16="http://schemas.microsoft.com/office/drawing/2014/main" id="{8F0A6E23-AC18-55D8-A20A-BD77F7E88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150" y="3063953"/>
            <a:ext cx="3384376" cy="3381896"/>
          </a:xfrm>
          <a:prstGeom prst="rect">
            <a:avLst/>
          </a:prstGeom>
        </p:spPr>
      </p:pic>
      <p:sp>
        <p:nvSpPr>
          <p:cNvPr id="9" name="ZoneTexte 8">
            <a:extLst>
              <a:ext uri="{FF2B5EF4-FFF2-40B4-BE49-F238E27FC236}">
                <a16:creationId xmlns:a16="http://schemas.microsoft.com/office/drawing/2014/main" id="{B0327793-90B9-FDBB-F7B3-C90DE19C4E5B}"/>
              </a:ext>
            </a:extLst>
          </p:cNvPr>
          <p:cNvSpPr txBox="1"/>
          <p:nvPr/>
        </p:nvSpPr>
        <p:spPr>
          <a:xfrm>
            <a:off x="5076056" y="6523737"/>
            <a:ext cx="7570599" cy="307777"/>
          </a:xfrm>
          <a:prstGeom prst="rect">
            <a:avLst/>
          </a:prstGeom>
          <a:noFill/>
        </p:spPr>
        <p:txBody>
          <a:bodyPr wrap="square" rtlCol="0">
            <a:spAutoFit/>
          </a:bodyPr>
          <a:lstStyle/>
          <a:p>
            <a:r>
              <a:rPr lang="fr-FR" sz="1400" i="1" dirty="0">
                <a:solidFill>
                  <a:schemeClr val="bg1">
                    <a:lumMod val="10000"/>
                  </a:schemeClr>
                </a:solidFill>
              </a:rPr>
              <a:t>Antoine MITTAU 2025 instructeur trainer IANTD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7F36D1-440E-BB13-8D1B-9CE607A1C0C0}"/>
              </a:ext>
            </a:extLst>
          </p:cNvPr>
          <p:cNvSpPr>
            <a:spLocks noGrp="1"/>
          </p:cNvSpPr>
          <p:nvPr>
            <p:ph type="title"/>
          </p:nvPr>
        </p:nvSpPr>
        <p:spPr>
          <a:xfrm>
            <a:off x="755576" y="-193644"/>
            <a:ext cx="7772400" cy="1143000"/>
          </a:xfrm>
        </p:spPr>
        <p:txBody>
          <a:bodyPr/>
          <a:lstStyle/>
          <a:p>
            <a:r>
              <a:rPr lang="fr-FR" dirty="0">
                <a:solidFill>
                  <a:schemeClr val="bg1"/>
                </a:solidFill>
              </a:rPr>
              <a:t>Pourquoi la Plongée tek ?</a:t>
            </a:r>
          </a:p>
        </p:txBody>
      </p:sp>
      <p:sp>
        <p:nvSpPr>
          <p:cNvPr id="9" name="Espace réservé de l'image en ligne 8">
            <a:extLst>
              <a:ext uri="{FF2B5EF4-FFF2-40B4-BE49-F238E27FC236}">
                <a16:creationId xmlns:a16="http://schemas.microsoft.com/office/drawing/2014/main" id="{9DADE687-8031-D09D-40DF-2C227C4A5EE8}"/>
              </a:ext>
            </a:extLst>
          </p:cNvPr>
          <p:cNvSpPr>
            <a:spLocks noGrp="1"/>
          </p:cNvSpPr>
          <p:nvPr>
            <p:ph type="clipArt" sz="half" idx="1"/>
          </p:nvPr>
        </p:nvSpPr>
        <p:spPr/>
      </p:sp>
      <p:sp>
        <p:nvSpPr>
          <p:cNvPr id="4" name="Espace réservé du texte 3">
            <a:extLst>
              <a:ext uri="{FF2B5EF4-FFF2-40B4-BE49-F238E27FC236}">
                <a16:creationId xmlns:a16="http://schemas.microsoft.com/office/drawing/2014/main" id="{055AA70A-6EA4-F280-EC28-F7EFA28C3EA6}"/>
              </a:ext>
            </a:extLst>
          </p:cNvPr>
          <p:cNvSpPr>
            <a:spLocks noGrp="1"/>
          </p:cNvSpPr>
          <p:nvPr>
            <p:ph type="body" sz="half" idx="2"/>
          </p:nvPr>
        </p:nvSpPr>
        <p:spPr/>
        <p:txBody>
          <a:bodyPr/>
          <a:lstStyle/>
          <a:p>
            <a:endParaRPr lang="fr-FR"/>
          </a:p>
        </p:txBody>
      </p:sp>
      <p:pic>
        <p:nvPicPr>
          <p:cNvPr id="8" name="Image 7">
            <a:extLst>
              <a:ext uri="{FF2B5EF4-FFF2-40B4-BE49-F238E27FC236}">
                <a16:creationId xmlns:a16="http://schemas.microsoft.com/office/drawing/2014/main" id="{0F061FE1-E3F1-2404-4E9C-C048B929F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9200"/>
            <a:ext cx="9209536" cy="6138192"/>
          </a:xfrm>
          <a:prstGeom prst="rect">
            <a:avLst/>
          </a:prstGeom>
        </p:spPr>
      </p:pic>
    </p:spTree>
    <p:extLst>
      <p:ext uri="{BB962C8B-B14F-4D97-AF65-F5344CB8AC3E}">
        <p14:creationId xmlns:p14="http://schemas.microsoft.com/office/powerpoint/2010/main" val="250206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4AA148-6C16-53C4-E059-016E87F1EC76}"/>
              </a:ext>
            </a:extLst>
          </p:cNvPr>
          <p:cNvSpPr>
            <a:spLocks noGrp="1"/>
          </p:cNvSpPr>
          <p:nvPr>
            <p:ph type="title"/>
          </p:nvPr>
        </p:nvSpPr>
        <p:spPr>
          <a:xfrm>
            <a:off x="0" y="-108834"/>
            <a:ext cx="7772400" cy="1143000"/>
          </a:xfrm>
        </p:spPr>
        <p:txBody>
          <a:bodyPr/>
          <a:lstStyle/>
          <a:p>
            <a:r>
              <a:rPr lang="fr-FR" dirty="0">
                <a:solidFill>
                  <a:schemeClr val="bg1"/>
                </a:solidFill>
              </a:rPr>
              <a:t>Qui sont les Plongeurs Tek ?</a:t>
            </a:r>
          </a:p>
        </p:txBody>
      </p:sp>
      <p:pic>
        <p:nvPicPr>
          <p:cNvPr id="6" name="Espace réservé de l'image en ligne 5">
            <a:extLst>
              <a:ext uri="{FF2B5EF4-FFF2-40B4-BE49-F238E27FC236}">
                <a16:creationId xmlns:a16="http://schemas.microsoft.com/office/drawing/2014/main" id="{497B7922-EBBC-3983-4E5C-28559E8FCB0D}"/>
              </a:ext>
            </a:extLst>
          </p:cNvPr>
          <p:cNvPicPr>
            <a:picLocks noGrp="1" noChangeAspect="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762000" y="1232756"/>
            <a:ext cx="3942438" cy="5256584"/>
          </a:xfrm>
        </p:spPr>
      </p:pic>
      <p:sp>
        <p:nvSpPr>
          <p:cNvPr id="4" name="Espace réservé du texte 3">
            <a:extLst>
              <a:ext uri="{FF2B5EF4-FFF2-40B4-BE49-F238E27FC236}">
                <a16:creationId xmlns:a16="http://schemas.microsoft.com/office/drawing/2014/main" id="{190FB68F-84FE-DC50-01AF-463AD391000C}"/>
              </a:ext>
            </a:extLst>
          </p:cNvPr>
          <p:cNvSpPr>
            <a:spLocks noGrp="1"/>
          </p:cNvSpPr>
          <p:nvPr>
            <p:ph type="body" sz="half" idx="2"/>
          </p:nvPr>
        </p:nvSpPr>
        <p:spPr/>
        <p:txBody>
          <a:bodyPr/>
          <a:lstStyle/>
          <a:p>
            <a:endParaRPr lang="fr-FR" dirty="0"/>
          </a:p>
        </p:txBody>
      </p:sp>
      <p:pic>
        <p:nvPicPr>
          <p:cNvPr id="10" name="Image 9">
            <a:extLst>
              <a:ext uri="{FF2B5EF4-FFF2-40B4-BE49-F238E27FC236}">
                <a16:creationId xmlns:a16="http://schemas.microsoft.com/office/drawing/2014/main" id="{88513DE7-A0B1-8A16-B053-EA932D0090EF}"/>
              </a:ext>
            </a:extLst>
          </p:cNvPr>
          <p:cNvPicPr>
            <a:picLocks noChangeAspect="1"/>
          </p:cNvPicPr>
          <p:nvPr/>
        </p:nvPicPr>
        <p:blipFill>
          <a:blip r:embed="rId3">
            <a:extLst>
              <a:ext uri="{28A0092B-C50C-407E-A947-70E740481C1C}">
                <a14:useLocalDpi xmlns:a14="http://schemas.microsoft.com/office/drawing/2010/main" val="0"/>
              </a:ext>
            </a:extLst>
          </a:blip>
          <a:srcRect r="18263" b="12419"/>
          <a:stretch/>
        </p:blipFill>
        <p:spPr>
          <a:xfrm>
            <a:off x="5414691" y="3861049"/>
            <a:ext cx="3729309" cy="2996952"/>
          </a:xfrm>
          <a:prstGeom prst="rect">
            <a:avLst/>
          </a:prstGeom>
        </p:spPr>
      </p:pic>
      <p:pic>
        <p:nvPicPr>
          <p:cNvPr id="8" name="Image 7">
            <a:extLst>
              <a:ext uri="{FF2B5EF4-FFF2-40B4-BE49-F238E27FC236}">
                <a16:creationId xmlns:a16="http://schemas.microsoft.com/office/drawing/2014/main" id="{0D281072-0328-EF25-76C9-64025072B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990600"/>
            <a:ext cx="2530878" cy="3374504"/>
          </a:xfrm>
          <a:prstGeom prst="rect">
            <a:avLst/>
          </a:prstGeom>
        </p:spPr>
      </p:pic>
    </p:spTree>
    <p:extLst>
      <p:ext uri="{BB962C8B-B14F-4D97-AF65-F5344CB8AC3E}">
        <p14:creationId xmlns:p14="http://schemas.microsoft.com/office/powerpoint/2010/main" val="191778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9" name="Rectangle 3">
            <a:extLst>
              <a:ext uri="{FF2B5EF4-FFF2-40B4-BE49-F238E27FC236}">
                <a16:creationId xmlns:a16="http://schemas.microsoft.com/office/drawing/2014/main" id="{E68D1540-575B-9C5A-4DA4-209732956C9B}"/>
              </a:ext>
            </a:extLst>
          </p:cNvPr>
          <p:cNvSpPr>
            <a:spLocks noGrp="1" noChangeArrowheads="1"/>
          </p:cNvSpPr>
          <p:nvPr>
            <p:ph type="title"/>
          </p:nvPr>
        </p:nvSpPr>
        <p:spPr>
          <a:xfrm>
            <a:off x="-1620688" y="105469"/>
            <a:ext cx="5867400" cy="857250"/>
          </a:xfrm>
        </p:spPr>
        <p:txBody>
          <a:bodyPr/>
          <a:lstStyle/>
          <a:p>
            <a:pPr>
              <a:defRPr/>
            </a:pPr>
            <a:r>
              <a:rPr lang="fr-BE" dirty="0">
                <a:latin typeface="+mn-lt"/>
              </a:rPr>
              <a:t>               </a:t>
            </a:r>
            <a:r>
              <a:rPr lang="fr-BE" dirty="0">
                <a:solidFill>
                  <a:schemeClr val="bg1"/>
                </a:solidFill>
                <a:latin typeface="+mn-lt"/>
              </a:rPr>
              <a:t>HISTORIQUE</a:t>
            </a:r>
          </a:p>
        </p:txBody>
      </p:sp>
      <p:sp>
        <p:nvSpPr>
          <p:cNvPr id="5123" name="Rectangle 4">
            <a:extLst>
              <a:ext uri="{FF2B5EF4-FFF2-40B4-BE49-F238E27FC236}">
                <a16:creationId xmlns:a16="http://schemas.microsoft.com/office/drawing/2014/main" id="{9675D2F8-1837-BCE8-9928-14115CB946CC}"/>
              </a:ext>
            </a:extLst>
          </p:cNvPr>
          <p:cNvSpPr>
            <a:spLocks noGrp="1" noChangeArrowheads="1"/>
          </p:cNvSpPr>
          <p:nvPr>
            <p:ph type="body" sz="half" idx="1"/>
          </p:nvPr>
        </p:nvSpPr>
        <p:spPr/>
        <p:txBody>
          <a:bodyPr/>
          <a:lstStyle/>
          <a:p>
            <a:endParaRPr lang="fr-BE" altLang="nl-BE" sz="2800"/>
          </a:p>
          <a:p>
            <a:endParaRPr lang="fr-BE" altLang="nl-BE" sz="2800"/>
          </a:p>
        </p:txBody>
      </p:sp>
      <p:sp>
        <p:nvSpPr>
          <p:cNvPr id="5124" name="Rectangle 5">
            <a:extLst>
              <a:ext uri="{FF2B5EF4-FFF2-40B4-BE49-F238E27FC236}">
                <a16:creationId xmlns:a16="http://schemas.microsoft.com/office/drawing/2014/main" id="{1E8DF0CF-C9E2-8E4F-7DD1-BCFE63145024}"/>
              </a:ext>
            </a:extLst>
          </p:cNvPr>
          <p:cNvSpPr>
            <a:spLocks noChangeArrowheads="1"/>
          </p:cNvSpPr>
          <p:nvPr/>
        </p:nvSpPr>
        <p:spPr bwMode="auto">
          <a:xfrm>
            <a:off x="3478668" y="1599365"/>
            <a:ext cx="4688162" cy="456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595" tIns="25438" rIns="63595" bIns="25438">
            <a:spAutoFit/>
          </a:bodyPr>
          <a:lstStyle>
            <a:lvl1pPr marL="342900" indent="-342900" defTabSz="912813">
              <a:spcBef>
                <a:spcPct val="20000"/>
              </a:spcBef>
              <a:buClr>
                <a:schemeClr val="tx2"/>
              </a:buClr>
              <a:buSzPct val="75000"/>
              <a:buFont typeface="Monotype Sorts" pitchFamily="2" charset="2"/>
              <a:buChar char="F"/>
              <a:defRPr sz="3200">
                <a:solidFill>
                  <a:srgbClr val="0000FF"/>
                </a:solidFill>
                <a:latin typeface="Calibri" panose="020F0502020204030204" pitchFamily="34" charset="0"/>
              </a:defRPr>
            </a:lvl1pPr>
            <a:lvl2pPr marL="742950" indent="-285750" defTabSz="912813">
              <a:spcBef>
                <a:spcPct val="20000"/>
              </a:spcBef>
              <a:buClr>
                <a:srgbClr val="000000"/>
              </a:buClr>
              <a:buSzPct val="100000"/>
              <a:buChar char="–"/>
              <a:defRPr sz="2800">
                <a:solidFill>
                  <a:srgbClr val="0000FF"/>
                </a:solidFill>
                <a:latin typeface="Calibri" panose="020F0502020204030204" pitchFamily="34" charset="0"/>
              </a:defRPr>
            </a:lvl2pPr>
            <a:lvl3pPr marL="1143000" indent="-228600" defTabSz="912813">
              <a:spcBef>
                <a:spcPct val="20000"/>
              </a:spcBef>
              <a:buClr>
                <a:schemeClr val="accent2"/>
              </a:buClr>
              <a:buSzPct val="65000"/>
              <a:buFont typeface="Monotype Sorts" pitchFamily="2" charset="2"/>
              <a:buChar char="u"/>
              <a:defRPr sz="2400">
                <a:solidFill>
                  <a:srgbClr val="0000FF"/>
                </a:solidFill>
                <a:latin typeface="Calibri" panose="020F0502020204030204" pitchFamily="34" charset="0"/>
              </a:defRPr>
            </a:lvl3pPr>
            <a:lvl4pPr marL="1600200" indent="-228600" defTabSz="912813">
              <a:spcBef>
                <a:spcPct val="20000"/>
              </a:spcBef>
              <a:buClr>
                <a:srgbClr val="000000"/>
              </a:buClr>
              <a:buSzPct val="100000"/>
              <a:buChar char="–"/>
              <a:defRPr sz="2000">
                <a:solidFill>
                  <a:srgbClr val="0000FF"/>
                </a:solidFill>
                <a:latin typeface="Calibri" panose="020F0502020204030204" pitchFamily="34" charset="0"/>
              </a:defRPr>
            </a:lvl4pPr>
            <a:lvl5pPr marL="2057400" indent="-228600" defTabSz="912813">
              <a:spcBef>
                <a:spcPct val="20000"/>
              </a:spcBef>
              <a:buClr>
                <a:schemeClr val="tx2"/>
              </a:buClr>
              <a:buSzPct val="100000"/>
              <a:buChar char="•"/>
              <a:defRPr sz="2000">
                <a:solidFill>
                  <a:srgbClr val="0000FF"/>
                </a:solidFill>
                <a:latin typeface="Calibri" panose="020F0502020204030204" pitchFamily="34" charset="0"/>
              </a:defRPr>
            </a:lvl5pPr>
            <a:lvl6pPr marL="2514600" indent="-228600" defTabSz="912813" eaLnBrk="0" fontAlgn="base" hangingPunct="0">
              <a:spcBef>
                <a:spcPct val="20000"/>
              </a:spcBef>
              <a:spcAft>
                <a:spcPct val="0"/>
              </a:spcAft>
              <a:buClr>
                <a:schemeClr val="tx2"/>
              </a:buClr>
              <a:buSzPct val="100000"/>
              <a:buChar char="•"/>
              <a:defRPr sz="2000">
                <a:solidFill>
                  <a:srgbClr val="0000FF"/>
                </a:solidFill>
                <a:latin typeface="Calibri" panose="020F0502020204030204" pitchFamily="34" charset="0"/>
              </a:defRPr>
            </a:lvl6pPr>
            <a:lvl7pPr marL="2971800" indent="-228600" defTabSz="912813" eaLnBrk="0" fontAlgn="base" hangingPunct="0">
              <a:spcBef>
                <a:spcPct val="20000"/>
              </a:spcBef>
              <a:spcAft>
                <a:spcPct val="0"/>
              </a:spcAft>
              <a:buClr>
                <a:schemeClr val="tx2"/>
              </a:buClr>
              <a:buSzPct val="100000"/>
              <a:buChar char="•"/>
              <a:defRPr sz="2000">
                <a:solidFill>
                  <a:srgbClr val="0000FF"/>
                </a:solidFill>
                <a:latin typeface="Calibri" panose="020F0502020204030204" pitchFamily="34" charset="0"/>
              </a:defRPr>
            </a:lvl7pPr>
            <a:lvl8pPr marL="3429000" indent="-228600" defTabSz="912813" eaLnBrk="0" fontAlgn="base" hangingPunct="0">
              <a:spcBef>
                <a:spcPct val="20000"/>
              </a:spcBef>
              <a:spcAft>
                <a:spcPct val="0"/>
              </a:spcAft>
              <a:buClr>
                <a:schemeClr val="tx2"/>
              </a:buClr>
              <a:buSzPct val="100000"/>
              <a:buChar char="•"/>
              <a:defRPr sz="2000">
                <a:solidFill>
                  <a:srgbClr val="0000FF"/>
                </a:solidFill>
                <a:latin typeface="Calibri" panose="020F0502020204030204" pitchFamily="34" charset="0"/>
              </a:defRPr>
            </a:lvl8pPr>
            <a:lvl9pPr marL="3886200" indent="-228600" defTabSz="912813" eaLnBrk="0" fontAlgn="base" hangingPunct="0">
              <a:spcBef>
                <a:spcPct val="20000"/>
              </a:spcBef>
              <a:spcAft>
                <a:spcPct val="0"/>
              </a:spcAft>
              <a:buClr>
                <a:schemeClr val="tx2"/>
              </a:buClr>
              <a:buSzPct val="100000"/>
              <a:buChar char="•"/>
              <a:defRPr sz="2000">
                <a:solidFill>
                  <a:srgbClr val="0000FF"/>
                </a:solidFill>
                <a:latin typeface="Calibri" panose="020F0502020204030204" pitchFamily="34" charset="0"/>
              </a:defRPr>
            </a:lvl9pPr>
          </a:lstStyle>
          <a:p>
            <a:pPr>
              <a:lnSpc>
                <a:spcPct val="88000"/>
              </a:lnSpc>
              <a:spcBef>
                <a:spcPct val="49000"/>
              </a:spcBef>
              <a:buClrTx/>
              <a:buSzTx/>
              <a:buFontTx/>
              <a:buBlip>
                <a:blip r:embed="rId2"/>
              </a:buBlip>
            </a:pPr>
            <a:r>
              <a:rPr lang="en-US" altLang="nl-BE" sz="2000" dirty="0"/>
              <a:t>Ecole de </a:t>
            </a:r>
            <a:r>
              <a:rPr lang="en-US" altLang="nl-BE" sz="2000" dirty="0" err="1"/>
              <a:t>plongée</a:t>
            </a:r>
            <a:r>
              <a:rPr lang="en-US" altLang="nl-BE" sz="2000" dirty="0"/>
              <a:t> </a:t>
            </a:r>
            <a:r>
              <a:rPr lang="en-US" altLang="nl-BE" sz="2000" dirty="0" err="1"/>
              <a:t>fondée</a:t>
            </a:r>
            <a:r>
              <a:rPr lang="en-US" altLang="nl-BE" sz="2000" dirty="0"/>
              <a:t> </a:t>
            </a:r>
            <a:r>
              <a:rPr lang="en-US" altLang="nl-BE" sz="2000" dirty="0" err="1"/>
              <a:t>en</a:t>
            </a:r>
            <a:r>
              <a:rPr lang="en-US" altLang="nl-BE" sz="2000" dirty="0"/>
              <a:t> </a:t>
            </a:r>
            <a:r>
              <a:rPr lang="en-US" altLang="nl-BE" sz="2000" dirty="0" err="1"/>
              <a:t>floride</a:t>
            </a:r>
            <a:r>
              <a:rPr lang="en-US" altLang="nl-BE" sz="2000" dirty="0"/>
              <a:t> en 1985 par </a:t>
            </a:r>
            <a:r>
              <a:rPr lang="en-US" altLang="nl-BE" sz="2000" b="1" dirty="0"/>
              <a:t>Dick Rutkowski</a:t>
            </a:r>
            <a:r>
              <a:rPr lang="en-US" altLang="nl-BE" sz="2000" dirty="0"/>
              <a:t> </a:t>
            </a:r>
            <a:r>
              <a:rPr lang="en-US" altLang="nl-BE" sz="2000" dirty="0" err="1"/>
              <a:t>plongeur</a:t>
            </a:r>
            <a:r>
              <a:rPr lang="en-US" altLang="nl-BE" sz="2000" dirty="0"/>
              <a:t>, </a:t>
            </a:r>
            <a:r>
              <a:rPr lang="en-US" altLang="nl-BE" sz="2000" dirty="0" err="1"/>
              <a:t>physiologiste</a:t>
            </a:r>
            <a:r>
              <a:rPr lang="en-US" altLang="nl-BE" sz="2000" dirty="0"/>
              <a:t> et </a:t>
            </a:r>
            <a:r>
              <a:rPr lang="en-US" altLang="nl-BE" sz="2000" dirty="0" err="1"/>
              <a:t>chercheur</a:t>
            </a:r>
            <a:r>
              <a:rPr lang="en-US" altLang="nl-BE" sz="2000" dirty="0"/>
              <a:t> de la NOAA.</a:t>
            </a:r>
          </a:p>
          <a:p>
            <a:pPr>
              <a:lnSpc>
                <a:spcPct val="88000"/>
              </a:lnSpc>
              <a:spcBef>
                <a:spcPct val="49000"/>
              </a:spcBef>
              <a:buClrTx/>
              <a:buSzTx/>
              <a:buFontTx/>
              <a:buBlip>
                <a:blip r:embed="rId2"/>
              </a:buBlip>
            </a:pPr>
            <a:r>
              <a:rPr lang="en-US" altLang="nl-BE" sz="2000" dirty="0"/>
              <a:t>IANTD </a:t>
            </a:r>
            <a:r>
              <a:rPr lang="en-US" altLang="nl-BE" sz="2000" dirty="0" err="1"/>
              <a:t>est</a:t>
            </a:r>
            <a:r>
              <a:rPr lang="en-US" altLang="nl-BE" sz="2000" dirty="0"/>
              <a:t> la </a:t>
            </a:r>
            <a:r>
              <a:rPr lang="en-US" altLang="nl-BE" sz="2000" b="1" dirty="0"/>
              <a:t>première</a:t>
            </a:r>
            <a:r>
              <a:rPr lang="en-US" altLang="nl-BE" sz="2000" dirty="0"/>
              <a:t> </a:t>
            </a:r>
            <a:r>
              <a:rPr lang="en-US" altLang="nl-BE" sz="2000" dirty="0" err="1"/>
              <a:t>organisation</a:t>
            </a:r>
            <a:r>
              <a:rPr lang="en-US" altLang="nl-BE" sz="2000" dirty="0"/>
              <a:t> à proposer des </a:t>
            </a:r>
            <a:r>
              <a:rPr lang="en-US" altLang="nl-BE" sz="2000" b="1" dirty="0"/>
              <a:t>certifications</a:t>
            </a:r>
            <a:r>
              <a:rPr lang="en-US" altLang="nl-BE" sz="2000" dirty="0"/>
              <a:t> de </a:t>
            </a:r>
            <a:r>
              <a:rPr lang="en-US" altLang="nl-BE" sz="2000" dirty="0" err="1"/>
              <a:t>plongée</a:t>
            </a:r>
            <a:r>
              <a:rPr lang="en-US" altLang="nl-BE" sz="2000" dirty="0"/>
              <a:t> </a:t>
            </a:r>
            <a:r>
              <a:rPr lang="en-US" altLang="nl-BE" sz="2000" dirty="0" err="1"/>
              <a:t>l’air</a:t>
            </a:r>
            <a:r>
              <a:rPr lang="en-US" altLang="nl-BE" sz="2000" dirty="0"/>
              <a:t> </a:t>
            </a:r>
            <a:r>
              <a:rPr lang="en-US" altLang="nl-BE" sz="2000" dirty="0" err="1"/>
              <a:t>enrichi</a:t>
            </a:r>
            <a:r>
              <a:rPr lang="en-US" altLang="nl-BE" sz="2000" dirty="0"/>
              <a:t>: </a:t>
            </a:r>
            <a:r>
              <a:rPr lang="en-US" altLang="nl-BE" sz="2000" b="1" dirty="0"/>
              <a:t>nitrox, trimix</a:t>
            </a:r>
            <a:r>
              <a:rPr lang="en-US" altLang="nl-BE" sz="2000" dirty="0"/>
              <a:t>,</a:t>
            </a:r>
          </a:p>
          <a:p>
            <a:pPr>
              <a:lnSpc>
                <a:spcPct val="88000"/>
              </a:lnSpc>
              <a:spcBef>
                <a:spcPct val="49000"/>
              </a:spcBef>
              <a:buClrTx/>
              <a:buSzTx/>
              <a:buFontTx/>
              <a:buBlip>
                <a:blip r:embed="rId2"/>
              </a:buBlip>
            </a:pPr>
            <a:r>
              <a:rPr lang="en-US" altLang="nl-BE" sz="2000" dirty="0"/>
              <a:t>IANTD </a:t>
            </a:r>
            <a:r>
              <a:rPr lang="en-US" altLang="nl-BE" sz="2000" dirty="0" err="1"/>
              <a:t>est</a:t>
            </a:r>
            <a:r>
              <a:rPr lang="en-US" altLang="nl-BE" sz="2000" dirty="0"/>
              <a:t> </a:t>
            </a:r>
            <a:r>
              <a:rPr lang="en-US" altLang="nl-BE" sz="2000" dirty="0" err="1"/>
              <a:t>également</a:t>
            </a:r>
            <a:r>
              <a:rPr lang="en-US" altLang="nl-BE" sz="2000" dirty="0"/>
              <a:t> le premier </a:t>
            </a:r>
            <a:r>
              <a:rPr lang="en-US" altLang="nl-BE" sz="2000" dirty="0" err="1"/>
              <a:t>organisme</a:t>
            </a:r>
            <a:r>
              <a:rPr lang="en-US" altLang="nl-BE" sz="2000" dirty="0"/>
              <a:t> à </a:t>
            </a:r>
            <a:r>
              <a:rPr lang="en-US" altLang="nl-BE" sz="2000" dirty="0" err="1"/>
              <a:t>offrir</a:t>
            </a:r>
            <a:r>
              <a:rPr lang="en-US" altLang="nl-BE" sz="2000" dirty="0"/>
              <a:t> un </a:t>
            </a:r>
            <a:r>
              <a:rPr lang="en-US" altLang="nl-BE" sz="2000" dirty="0" err="1"/>
              <a:t>programme</a:t>
            </a:r>
            <a:r>
              <a:rPr lang="en-US" altLang="nl-BE" sz="2000" dirty="0"/>
              <a:t> de formations techniques </a:t>
            </a:r>
            <a:r>
              <a:rPr lang="en-US" altLang="nl-BE" sz="2000" dirty="0" err="1"/>
              <a:t>complet</a:t>
            </a:r>
            <a:r>
              <a:rPr lang="en-US" altLang="nl-BE" sz="2000" dirty="0"/>
              <a:t> : Deep , Cave( </a:t>
            </a:r>
            <a:r>
              <a:rPr lang="en-US" altLang="nl-BE" sz="2000" dirty="0" err="1"/>
              <a:t>Speleo</a:t>
            </a:r>
            <a:r>
              <a:rPr lang="en-US" altLang="nl-BE" sz="2000" dirty="0"/>
              <a:t>) &amp; Wreck, </a:t>
            </a:r>
            <a:r>
              <a:rPr lang="en-US" altLang="nl-BE" sz="2000" dirty="0" err="1"/>
              <a:t>recycleur</a:t>
            </a:r>
            <a:r>
              <a:rPr lang="en-US" altLang="nl-BE" sz="2000" dirty="0"/>
              <a:t>,…</a:t>
            </a:r>
          </a:p>
          <a:p>
            <a:pPr>
              <a:lnSpc>
                <a:spcPct val="88000"/>
              </a:lnSpc>
              <a:spcBef>
                <a:spcPct val="49000"/>
              </a:spcBef>
              <a:buClrTx/>
              <a:buSzTx/>
              <a:buFontTx/>
              <a:buBlip>
                <a:blip r:embed="rId2"/>
              </a:buBlip>
            </a:pPr>
            <a:r>
              <a:rPr lang="en-US" altLang="nl-BE" sz="2000" dirty="0"/>
              <a:t>Avec la direction de </a:t>
            </a:r>
            <a:r>
              <a:rPr lang="en-US" altLang="nl-BE" sz="2000" dirty="0" err="1"/>
              <a:t>l’école</a:t>
            </a:r>
            <a:r>
              <a:rPr lang="en-US" altLang="nl-BE" sz="2000" dirty="0"/>
              <a:t> par </a:t>
            </a:r>
            <a:r>
              <a:rPr lang="en-US" altLang="nl-BE" sz="2000" b="1" dirty="0"/>
              <a:t>Tom Mount</a:t>
            </a:r>
            <a:r>
              <a:rPr lang="en-US" altLang="nl-BE" sz="2000" dirty="0"/>
              <a:t> à </a:t>
            </a:r>
            <a:r>
              <a:rPr lang="en-US" altLang="nl-BE" sz="2000" dirty="0" err="1"/>
              <a:t>partir</a:t>
            </a:r>
            <a:r>
              <a:rPr lang="en-US" altLang="nl-BE" sz="2000" dirty="0"/>
              <a:t> de 1991 IANTD </a:t>
            </a:r>
            <a:r>
              <a:rPr lang="en-US" altLang="nl-BE" sz="2000" dirty="0" err="1"/>
              <a:t>s’affirme</a:t>
            </a:r>
            <a:r>
              <a:rPr lang="en-US" altLang="nl-BE" sz="2000" dirty="0"/>
              <a:t> </a:t>
            </a:r>
            <a:r>
              <a:rPr lang="en-US" altLang="nl-BE" sz="2000" dirty="0" err="1"/>
              <a:t>comme</a:t>
            </a:r>
            <a:r>
              <a:rPr lang="en-US" altLang="nl-BE" sz="2000" dirty="0"/>
              <a:t> l’</a:t>
            </a:r>
            <a:r>
              <a:rPr lang="fr-FR" altLang="nl-BE" sz="2000" dirty="0"/>
              <a:t>une des organisations les plus importantes </a:t>
            </a:r>
            <a:r>
              <a:rPr lang="en-US" altLang="nl-BE" sz="2000" dirty="0"/>
              <a:t>pour les </a:t>
            </a:r>
            <a:r>
              <a:rPr lang="en-US" altLang="nl-BE" sz="2000" dirty="0" err="1"/>
              <a:t>plongeurs</a:t>
            </a:r>
            <a:r>
              <a:rPr lang="en-US" altLang="nl-BE" sz="2000" dirty="0"/>
              <a:t> </a:t>
            </a:r>
            <a:r>
              <a:rPr lang="en-US" altLang="nl-BE" sz="2000" dirty="0" err="1"/>
              <a:t>avancés</a:t>
            </a:r>
            <a:r>
              <a:rPr lang="en-US" altLang="nl-BE" sz="2000" dirty="0"/>
              <a:t> et techniques (avec TDI et GUE </a:t>
            </a:r>
            <a:r>
              <a:rPr lang="en-US" altLang="nl-BE" sz="2000" dirty="0" err="1"/>
              <a:t>etc</a:t>
            </a:r>
            <a:r>
              <a:rPr lang="en-US" altLang="nl-BE" sz="2000" dirty="0"/>
              <a:t> …)</a:t>
            </a:r>
            <a:endParaRPr lang="en-US" altLang="nl-BE" sz="2000" dirty="0">
              <a:solidFill>
                <a:schemeClr val="bg2">
                  <a:lumMod val="60000"/>
                  <a:lumOff val="40000"/>
                </a:schemeClr>
              </a:solidFill>
            </a:endParaRPr>
          </a:p>
        </p:txBody>
      </p:sp>
      <p:pic>
        <p:nvPicPr>
          <p:cNvPr id="6" name="Image 5">
            <a:extLst>
              <a:ext uri="{FF2B5EF4-FFF2-40B4-BE49-F238E27FC236}">
                <a16:creationId xmlns:a16="http://schemas.microsoft.com/office/drawing/2014/main" id="{69467293-AC0B-FD58-A7D3-733E7986A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161" y="246148"/>
            <a:ext cx="1120492" cy="1163588"/>
          </a:xfrm>
          <a:prstGeom prst="rect">
            <a:avLst/>
          </a:prstGeom>
        </p:spPr>
      </p:pic>
      <p:pic>
        <p:nvPicPr>
          <p:cNvPr id="8" name="Image 7">
            <a:extLst>
              <a:ext uri="{FF2B5EF4-FFF2-40B4-BE49-F238E27FC236}">
                <a16:creationId xmlns:a16="http://schemas.microsoft.com/office/drawing/2014/main" id="{81E54546-8F5D-3E52-E71E-8C1873241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146806"/>
            <a:ext cx="1365001" cy="1362271"/>
          </a:xfrm>
          <a:prstGeom prst="rect">
            <a:avLst/>
          </a:prstGeom>
        </p:spPr>
      </p:pic>
      <p:pic>
        <p:nvPicPr>
          <p:cNvPr id="12" name="Image 11">
            <a:extLst>
              <a:ext uri="{FF2B5EF4-FFF2-40B4-BE49-F238E27FC236}">
                <a16:creationId xmlns:a16="http://schemas.microsoft.com/office/drawing/2014/main" id="{38993D00-ABCD-CF24-DE73-8667F9E6C5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840" y="3599787"/>
            <a:ext cx="1925603" cy="2926448"/>
          </a:xfrm>
          <a:prstGeom prst="rect">
            <a:avLst/>
          </a:prstGeom>
        </p:spPr>
      </p:pic>
      <p:pic>
        <p:nvPicPr>
          <p:cNvPr id="10" name="Image 9">
            <a:extLst>
              <a:ext uri="{FF2B5EF4-FFF2-40B4-BE49-F238E27FC236}">
                <a16:creationId xmlns:a16="http://schemas.microsoft.com/office/drawing/2014/main" id="{1D9F4713-5042-59B5-2257-8E272049BF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96" y="1021314"/>
            <a:ext cx="2763088" cy="2853434"/>
          </a:xfrm>
          <a:prstGeom prst="rect">
            <a:avLst/>
          </a:prstGeom>
        </p:spPr>
      </p:pic>
      <p:pic>
        <p:nvPicPr>
          <p:cNvPr id="14" name="Image 13">
            <a:extLst>
              <a:ext uri="{FF2B5EF4-FFF2-40B4-BE49-F238E27FC236}">
                <a16:creationId xmlns:a16="http://schemas.microsoft.com/office/drawing/2014/main" id="{ECC4B018-3DE2-2B32-92A5-55FDE574CC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5539" y="246148"/>
            <a:ext cx="1207750" cy="120775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Rectangle 2">
            <a:extLst>
              <a:ext uri="{FF2B5EF4-FFF2-40B4-BE49-F238E27FC236}">
                <a16:creationId xmlns:a16="http://schemas.microsoft.com/office/drawing/2014/main" id="{15F100EA-F24F-F7E6-83E1-CC87D5CC21D6}"/>
              </a:ext>
            </a:extLst>
          </p:cNvPr>
          <p:cNvSpPr>
            <a:spLocks noGrp="1" noChangeArrowheads="1"/>
          </p:cNvSpPr>
          <p:nvPr>
            <p:ph type="ctrTitle"/>
          </p:nvPr>
        </p:nvSpPr>
        <p:spPr>
          <a:xfrm>
            <a:off x="685800" y="2060848"/>
            <a:ext cx="7772400" cy="1143000"/>
          </a:xfrm>
        </p:spPr>
        <p:txBody>
          <a:bodyPr/>
          <a:lstStyle/>
          <a:p>
            <a:pPr>
              <a:defRPr/>
            </a:pPr>
            <a:br>
              <a:rPr lang="fr-BE" dirty="0">
                <a:latin typeface="+mn-lt"/>
              </a:rPr>
            </a:br>
            <a:br>
              <a:rPr lang="fr-BE" dirty="0">
                <a:latin typeface="+mn-lt"/>
              </a:rPr>
            </a:br>
            <a:r>
              <a:rPr lang="fr-BE" dirty="0">
                <a:solidFill>
                  <a:schemeClr val="bg1"/>
                </a:solidFill>
                <a:latin typeface="+mn-lt"/>
              </a:rPr>
              <a:t>PHILOSOPHIE DE FORMATION</a:t>
            </a:r>
            <a:r>
              <a:rPr lang="fr-BE" b="0" dirty="0">
                <a:solidFill>
                  <a:schemeClr val="bg1"/>
                </a:solidFill>
                <a:latin typeface="+mn-lt"/>
              </a:rPr>
              <a:t> </a:t>
            </a:r>
            <a:br>
              <a:rPr lang="fr-BE" b="0" dirty="0">
                <a:latin typeface="+mn-lt"/>
              </a:rPr>
            </a:br>
            <a:br>
              <a:rPr lang="fr-BE" sz="2400" b="0" dirty="0">
                <a:solidFill>
                  <a:srgbClr val="0000FF"/>
                </a:solidFill>
                <a:latin typeface="+mn-lt"/>
              </a:rPr>
            </a:br>
            <a:r>
              <a:rPr lang="fr-BE" sz="2400" b="0" dirty="0">
                <a:solidFill>
                  <a:srgbClr val="0000FF"/>
                </a:solidFill>
                <a:latin typeface="+mn-lt"/>
              </a:rPr>
              <a:t>IANTD croit qu’il vaut mieux être prudent et demandeur de formation qu’avoir un accident.</a:t>
            </a:r>
            <a:br>
              <a:rPr lang="fr-BE" sz="2400" dirty="0">
                <a:solidFill>
                  <a:srgbClr val="0000FF"/>
                </a:solidFill>
                <a:latin typeface="+mn-lt"/>
              </a:rPr>
            </a:br>
            <a:r>
              <a:rPr lang="fr-BE" sz="2400" b="0" i="1" dirty="0">
                <a:solidFill>
                  <a:srgbClr val="0000FF"/>
                </a:solidFill>
                <a:latin typeface="+mn-lt"/>
              </a:rPr>
              <a:t>donc </a:t>
            </a:r>
            <a:r>
              <a:rPr lang="fr-BE" sz="2400" i="1" dirty="0">
                <a:solidFill>
                  <a:srgbClr val="0000FF"/>
                </a:solidFill>
                <a:latin typeface="+mn-lt"/>
              </a:rPr>
              <a:t>un accent sur l’anticipation</a:t>
            </a:r>
            <a:br>
              <a:rPr lang="fr-BE" sz="2400" dirty="0">
                <a:solidFill>
                  <a:srgbClr val="0000FF"/>
                </a:solidFill>
                <a:latin typeface="+mn-lt"/>
              </a:rPr>
            </a:br>
            <a:br>
              <a:rPr lang="fr-BE" sz="2400" dirty="0">
                <a:solidFill>
                  <a:srgbClr val="0000FF"/>
                </a:solidFill>
                <a:latin typeface="+mn-lt"/>
              </a:rPr>
            </a:br>
            <a:r>
              <a:rPr lang="fr-BE" sz="2400" b="0" dirty="0">
                <a:solidFill>
                  <a:schemeClr val="bg2">
                    <a:lumMod val="60000"/>
                    <a:lumOff val="40000"/>
                  </a:schemeClr>
                </a:solidFill>
                <a:latin typeface="+mn-lt"/>
              </a:rPr>
              <a:t>IANTD vous fait prendre du plaisir en planifiant votre plongée et en la réalisant bien (DIR).</a:t>
            </a:r>
            <a:br>
              <a:rPr lang="fr-BE" sz="2400" b="0" dirty="0">
                <a:solidFill>
                  <a:schemeClr val="bg2">
                    <a:lumMod val="60000"/>
                    <a:lumOff val="40000"/>
                  </a:schemeClr>
                </a:solidFill>
                <a:latin typeface="+mn-lt"/>
              </a:rPr>
            </a:br>
            <a:r>
              <a:rPr lang="fr-BE" sz="2400" dirty="0">
                <a:solidFill>
                  <a:schemeClr val="bg2">
                    <a:lumMod val="60000"/>
                    <a:lumOff val="40000"/>
                  </a:schemeClr>
                </a:solidFill>
                <a:latin typeface="+mn-lt"/>
              </a:rPr>
              <a:t>« Plan the Dive &amp; Dive the Plan »</a:t>
            </a:r>
            <a:br>
              <a:rPr lang="fr-BE" sz="2400" dirty="0">
                <a:solidFill>
                  <a:schemeClr val="bg2">
                    <a:lumMod val="60000"/>
                    <a:lumOff val="40000"/>
                  </a:schemeClr>
                </a:solidFill>
                <a:latin typeface="+mn-lt"/>
              </a:rPr>
            </a:br>
            <a:br>
              <a:rPr lang="fr-BE" sz="2400" dirty="0">
                <a:solidFill>
                  <a:schemeClr val="bg2">
                    <a:lumMod val="60000"/>
                    <a:lumOff val="40000"/>
                  </a:schemeClr>
                </a:solidFill>
                <a:latin typeface="+mn-lt"/>
              </a:rPr>
            </a:br>
            <a:r>
              <a:rPr lang="fr-BE" sz="2400" b="0" dirty="0">
                <a:solidFill>
                  <a:schemeClr val="bg2">
                    <a:lumMod val="60000"/>
                    <a:lumOff val="40000"/>
                  </a:schemeClr>
                </a:solidFill>
                <a:latin typeface="+mn-lt"/>
              </a:rPr>
              <a:t>IANTD fonctionne avec des « </a:t>
            </a:r>
            <a:r>
              <a:rPr lang="fr-BE" sz="2400" b="0" dirty="0" err="1">
                <a:solidFill>
                  <a:schemeClr val="bg2">
                    <a:lumMod val="60000"/>
                    <a:lumOff val="40000"/>
                  </a:schemeClr>
                </a:solidFill>
                <a:latin typeface="+mn-lt"/>
              </a:rPr>
              <a:t>Skillplan</a:t>
            </a:r>
            <a:r>
              <a:rPr lang="fr-BE" sz="2400" b="0" dirty="0">
                <a:solidFill>
                  <a:schemeClr val="bg2">
                    <a:lumMod val="60000"/>
                    <a:lumOff val="40000"/>
                  </a:schemeClr>
                </a:solidFill>
                <a:latin typeface="+mn-lt"/>
              </a:rPr>
              <a:t> » et objectifs mais vous restez libre dans vos exercices. </a:t>
            </a:r>
            <a:r>
              <a:rPr lang="fr-BE" sz="2400" dirty="0">
                <a:solidFill>
                  <a:schemeClr val="bg2">
                    <a:lumMod val="60000"/>
                    <a:lumOff val="40000"/>
                  </a:schemeClr>
                </a:solidFill>
                <a:latin typeface="+mn-lt"/>
              </a:rPr>
              <a:t>Vous avez une liberté pédagogique</a:t>
            </a:r>
            <a:br>
              <a:rPr lang="fr-BE" sz="2400" b="0" dirty="0">
                <a:latin typeface="+mn-lt"/>
              </a:rPr>
            </a:br>
            <a:br>
              <a:rPr lang="fr-BE" sz="2400" dirty="0">
                <a:solidFill>
                  <a:srgbClr val="0000FF"/>
                </a:solidFill>
                <a:latin typeface="+mn-lt"/>
              </a:rPr>
            </a:br>
            <a:r>
              <a:rPr lang="fr-BE" sz="2400" dirty="0">
                <a:solidFill>
                  <a:srgbClr val="0000FF"/>
                </a:solidFill>
                <a:latin typeface="+mn-lt"/>
              </a:rPr>
              <a:t>Si vous êtes motivé par ces principes  </a:t>
            </a:r>
            <a:br>
              <a:rPr lang="fr-BE" sz="2400" dirty="0">
                <a:solidFill>
                  <a:srgbClr val="0000FF"/>
                </a:solidFill>
                <a:latin typeface="+mn-lt"/>
              </a:rPr>
            </a:br>
            <a:r>
              <a:rPr lang="fr-BE" sz="2400" dirty="0">
                <a:solidFill>
                  <a:srgbClr val="0000FF"/>
                </a:solidFill>
                <a:latin typeface="+mn-lt"/>
              </a:rPr>
              <a:t>Rejoignez IANTD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a:extLst>
              <a:ext uri="{FF2B5EF4-FFF2-40B4-BE49-F238E27FC236}">
                <a16:creationId xmlns:a16="http://schemas.microsoft.com/office/drawing/2014/main" id="{BB24975F-E1BD-CA7E-A5D5-3BFF21BCB27C}"/>
              </a:ext>
            </a:extLst>
          </p:cNvPr>
          <p:cNvSpPr>
            <a:spLocks noGrp="1" noChangeArrowheads="1"/>
          </p:cNvSpPr>
          <p:nvPr>
            <p:ph type="title"/>
          </p:nvPr>
        </p:nvSpPr>
        <p:spPr>
          <a:xfrm>
            <a:off x="-612576" y="476672"/>
            <a:ext cx="7846640" cy="499517"/>
          </a:xfrm>
        </p:spPr>
        <p:txBody>
          <a:bodyPr/>
          <a:lstStyle/>
          <a:p>
            <a:pPr>
              <a:lnSpc>
                <a:spcPct val="80000"/>
              </a:lnSpc>
              <a:defRPr/>
            </a:pPr>
            <a:r>
              <a:rPr lang="fr-BE" sz="3600" dirty="0">
                <a:latin typeface="+mn-lt"/>
              </a:rPr>
              <a:t> </a:t>
            </a:r>
            <a:r>
              <a:rPr lang="fr-BE" sz="3600" dirty="0">
                <a:solidFill>
                  <a:schemeClr val="bg1"/>
                </a:solidFill>
                <a:latin typeface="+mn-lt"/>
              </a:rPr>
              <a:t>IANTD EU </a:t>
            </a:r>
            <a:r>
              <a:rPr lang="fr-BE" sz="2400" dirty="0">
                <a:solidFill>
                  <a:schemeClr val="bg1"/>
                </a:solidFill>
                <a:latin typeface="+mn-lt"/>
              </a:rPr>
              <a:t>(France Belgique Suisse)</a:t>
            </a:r>
            <a:br>
              <a:rPr lang="fr-BE" altLang="nl-BE" sz="2400" dirty="0"/>
            </a:br>
            <a:endParaRPr lang="fr-BE" sz="2400" dirty="0">
              <a:latin typeface="+mn-lt"/>
            </a:endParaRPr>
          </a:p>
        </p:txBody>
      </p:sp>
      <p:sp>
        <p:nvSpPr>
          <p:cNvPr id="7170" name="Rectangle 3">
            <a:extLst>
              <a:ext uri="{FF2B5EF4-FFF2-40B4-BE49-F238E27FC236}">
                <a16:creationId xmlns:a16="http://schemas.microsoft.com/office/drawing/2014/main" id="{E9AE3A0B-4BFE-7792-75D1-CE08BFBEAB8D}"/>
              </a:ext>
            </a:extLst>
          </p:cNvPr>
          <p:cNvSpPr>
            <a:spLocks noGrp="1" noChangeArrowheads="1"/>
          </p:cNvSpPr>
          <p:nvPr>
            <p:ph sz="half" idx="1"/>
          </p:nvPr>
        </p:nvSpPr>
        <p:spPr>
          <a:xfrm>
            <a:off x="1599648" y="1430322"/>
            <a:ext cx="7626721" cy="3947523"/>
          </a:xfrm>
        </p:spPr>
        <p:txBody>
          <a:bodyPr/>
          <a:lstStyle/>
          <a:p>
            <a:pPr>
              <a:buClr>
                <a:schemeClr val="hlink"/>
              </a:buClr>
              <a:buFont typeface="Wingdings" panose="05000000000000000000" pitchFamily="2" charset="2"/>
              <a:buNone/>
            </a:pPr>
            <a:r>
              <a:rPr lang="fr-BE" altLang="nl-BE" sz="2400" dirty="0"/>
              <a:t>	Responsable de la </a:t>
            </a:r>
            <a:r>
              <a:rPr lang="fr-BE" altLang="nl-BE" sz="2400" dirty="0" err="1"/>
              <a:t>license</a:t>
            </a:r>
            <a:r>
              <a:rPr lang="fr-BE" altLang="nl-BE" sz="2400" dirty="0"/>
              <a:t> : </a:t>
            </a:r>
            <a:r>
              <a:rPr lang="fr-BE" altLang="nl-BE" sz="2400" b="1" dirty="0"/>
              <a:t>Paul Lijnen</a:t>
            </a:r>
          </a:p>
          <a:p>
            <a:pPr>
              <a:buClr>
                <a:schemeClr val="hlink"/>
              </a:buClr>
              <a:buFont typeface="Wingdings" panose="05000000000000000000" pitchFamily="2" charset="2"/>
              <a:buNone/>
            </a:pPr>
            <a:r>
              <a:rPr lang="fr-BE" altLang="nl-BE" sz="2400" b="1" dirty="0">
                <a:solidFill>
                  <a:schemeClr val="hlink"/>
                </a:solidFill>
              </a:rPr>
              <a:t>	</a:t>
            </a:r>
            <a:r>
              <a:rPr lang="fr-BE" altLang="nl-BE" sz="2400" dirty="0"/>
              <a:t>B-3500 HASSELT - Belgique</a:t>
            </a:r>
            <a:br>
              <a:rPr lang="fr-BE" altLang="nl-BE" sz="2400" dirty="0"/>
            </a:br>
            <a:r>
              <a:rPr lang="fr-BE" altLang="nl-BE" sz="2400" dirty="0"/>
              <a:t>Téléphone : </a:t>
            </a:r>
            <a:r>
              <a:rPr lang="fr-BE" altLang="nl-BE" sz="2400" b="1" dirty="0"/>
              <a:t>+32 (0)11 24 11 45 </a:t>
            </a:r>
            <a:br>
              <a:rPr lang="fr-BE" altLang="nl-BE" sz="2400" dirty="0"/>
            </a:br>
            <a:r>
              <a:rPr lang="fr-BE" altLang="nl-BE" sz="2400" dirty="0" err="1"/>
              <a:t>Website</a:t>
            </a:r>
            <a:r>
              <a:rPr lang="fr-BE" altLang="nl-BE" sz="2400" dirty="0"/>
              <a:t> : </a:t>
            </a:r>
            <a:r>
              <a:rPr lang="fr-BE" altLang="nl-BE" sz="2400" b="1" dirty="0">
                <a:solidFill>
                  <a:srgbClr val="FF0000"/>
                </a:solidFill>
              </a:rPr>
              <a:t>www.iantd.eu </a:t>
            </a:r>
            <a:r>
              <a:rPr lang="fr-BE" altLang="nl-BE" sz="2400" b="1" dirty="0">
                <a:solidFill>
                  <a:schemeClr val="tx1"/>
                </a:solidFill>
              </a:rPr>
              <a:t>,www.iantd.fr,   </a:t>
            </a:r>
            <a:r>
              <a:rPr lang="fr-BE" altLang="nl-BE" sz="2400" b="1" dirty="0">
                <a:solidFill>
                  <a:schemeClr val="tx1"/>
                </a:solidFill>
                <a:hlinkClick r:id="rId2">
                  <a:extLst>
                    <a:ext uri="{A12FA001-AC4F-418D-AE19-62706E023703}">
                      <ahyp:hlinkClr xmlns:ahyp="http://schemas.microsoft.com/office/drawing/2018/hyperlinkcolor" val="tx"/>
                    </a:ext>
                  </a:extLst>
                </a:hlinkClick>
              </a:rPr>
              <a:t>www.iantdbenelux.com</a:t>
            </a:r>
            <a:r>
              <a:rPr lang="fr-BE" altLang="nl-BE" sz="2400" b="1" dirty="0">
                <a:solidFill>
                  <a:schemeClr val="tx1"/>
                </a:solidFill>
              </a:rPr>
              <a:t> </a:t>
            </a:r>
            <a:br>
              <a:rPr lang="fr-BE" altLang="nl-BE" sz="2400" b="1" dirty="0">
                <a:solidFill>
                  <a:schemeClr val="tx1"/>
                </a:solidFill>
              </a:rPr>
            </a:br>
            <a:endParaRPr lang="fr-BE" altLang="nl-BE" sz="2400" b="1" dirty="0">
              <a:solidFill>
                <a:schemeClr val="tx1"/>
              </a:solidFill>
            </a:endParaRPr>
          </a:p>
          <a:p>
            <a:pPr>
              <a:buClr>
                <a:schemeClr val="hlink"/>
              </a:buClr>
              <a:buFont typeface="Wingdings" panose="05000000000000000000" pitchFamily="2" charset="2"/>
              <a:buNone/>
            </a:pPr>
            <a:r>
              <a:rPr lang="fr-BE" altLang="nl-BE" sz="2400" b="1" dirty="0">
                <a:solidFill>
                  <a:schemeClr val="tx1"/>
                </a:solidFill>
              </a:rPr>
              <a:t>                            	</a:t>
            </a:r>
            <a:r>
              <a:rPr lang="fr-BE" altLang="nl-BE" sz="2400" b="1" dirty="0"/>
              <a:t>E-mail :</a:t>
            </a:r>
            <a:r>
              <a:rPr lang="fr-BE" altLang="nl-BE" sz="2400" b="1" dirty="0">
                <a:solidFill>
                  <a:schemeClr val="tx2"/>
                </a:solidFill>
              </a:rPr>
              <a:t> </a:t>
            </a:r>
            <a:r>
              <a:rPr lang="fr-BE" altLang="nl-BE" sz="2400" b="1" dirty="0">
                <a:solidFill>
                  <a:schemeClr val="tx2"/>
                </a:solidFill>
                <a:hlinkClick r:id="rId3"/>
              </a:rPr>
              <a:t>info@iantd.eu</a:t>
            </a:r>
            <a:endParaRPr lang="fr-BE" altLang="nl-BE" sz="2400" b="1" dirty="0">
              <a:solidFill>
                <a:schemeClr val="tx2"/>
              </a:solidFill>
            </a:endParaRPr>
          </a:p>
          <a:p>
            <a:pPr>
              <a:buClr>
                <a:schemeClr val="hlink"/>
              </a:buClr>
              <a:buFont typeface="Wingdings" panose="05000000000000000000" pitchFamily="2" charset="2"/>
              <a:buNone/>
            </a:pPr>
            <a:endParaRPr lang="fr-BE" altLang="nl-BE" sz="2400" b="1" dirty="0">
              <a:solidFill>
                <a:schemeClr val="tx2"/>
              </a:solidFill>
            </a:endParaRPr>
          </a:p>
          <a:p>
            <a:pPr>
              <a:buClr>
                <a:schemeClr val="hlink"/>
              </a:buClr>
              <a:buFont typeface="Wingdings" panose="05000000000000000000" pitchFamily="2" charset="2"/>
              <a:buNone/>
            </a:pPr>
            <a:endParaRPr lang="fr-BE" altLang="nl-BE" sz="2400" b="1" dirty="0">
              <a:solidFill>
                <a:schemeClr val="tx2"/>
              </a:solidFill>
            </a:endParaRPr>
          </a:p>
          <a:p>
            <a:pPr>
              <a:buClr>
                <a:schemeClr val="hlink"/>
              </a:buClr>
              <a:buFont typeface="Wingdings" panose="05000000000000000000" pitchFamily="2" charset="2"/>
              <a:buNone/>
            </a:pPr>
            <a:endParaRPr lang="fr-BE" altLang="nl-BE" sz="2400" b="1" dirty="0">
              <a:solidFill>
                <a:schemeClr val="tx2"/>
              </a:solidFill>
            </a:endParaRPr>
          </a:p>
          <a:p>
            <a:pPr>
              <a:buClr>
                <a:schemeClr val="hlink"/>
              </a:buClr>
              <a:buFont typeface="Wingdings" panose="05000000000000000000" pitchFamily="2" charset="2"/>
              <a:buNone/>
            </a:pPr>
            <a:endParaRPr lang="fr-BE" altLang="nl-BE" sz="2400" b="1" dirty="0">
              <a:solidFill>
                <a:schemeClr val="tx2"/>
              </a:solidFill>
            </a:endParaRPr>
          </a:p>
          <a:p>
            <a:pPr>
              <a:buClr>
                <a:schemeClr val="hlink"/>
              </a:buClr>
              <a:buFont typeface="Wingdings" panose="05000000000000000000" pitchFamily="2" charset="2"/>
              <a:buChar char="Ø"/>
            </a:pPr>
            <a:endParaRPr lang="fr-BE" altLang="nl-BE" sz="2400" b="1" dirty="0">
              <a:solidFill>
                <a:schemeClr val="tx1"/>
              </a:solidFill>
            </a:endParaRPr>
          </a:p>
        </p:txBody>
      </p:sp>
      <p:pic>
        <p:nvPicPr>
          <p:cNvPr id="3" name="Afbeelding 2" descr="Afbeelding met tekst, Lettertype, logo, schermopname&#10;&#10;Automatisch gegenereerde beschrijving">
            <a:extLst>
              <a:ext uri="{FF2B5EF4-FFF2-40B4-BE49-F238E27FC236}">
                <a16:creationId xmlns:a16="http://schemas.microsoft.com/office/drawing/2014/main" id="{55672697-E554-E28A-15C2-5446813DD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562" y="4860070"/>
            <a:ext cx="1769360" cy="1881310"/>
          </a:xfrm>
          <a:prstGeom prst="rect">
            <a:avLst/>
          </a:prstGeom>
        </p:spPr>
      </p:pic>
      <p:pic>
        <p:nvPicPr>
          <p:cNvPr id="5" name="Image 4">
            <a:extLst>
              <a:ext uri="{FF2B5EF4-FFF2-40B4-BE49-F238E27FC236}">
                <a16:creationId xmlns:a16="http://schemas.microsoft.com/office/drawing/2014/main" id="{D47DE13D-A3D1-ABA1-1DDC-9B5F0DBC41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773" y="3895907"/>
            <a:ext cx="3391428" cy="2963876"/>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8B6E8-3036-4A8A-5BC2-345E569F088B}"/>
              </a:ext>
            </a:extLst>
          </p:cNvPr>
          <p:cNvSpPr>
            <a:spLocks noGrp="1"/>
          </p:cNvSpPr>
          <p:nvPr>
            <p:ph type="title"/>
          </p:nvPr>
        </p:nvSpPr>
        <p:spPr>
          <a:xfrm>
            <a:off x="683568" y="419100"/>
            <a:ext cx="7772400" cy="1143000"/>
          </a:xfrm>
        </p:spPr>
        <p:txBody>
          <a:bodyPr/>
          <a:lstStyle/>
          <a:p>
            <a:pPr>
              <a:defRPr/>
            </a:pPr>
            <a:r>
              <a:rPr lang="fr-BE" altLang="nl-BE" sz="3200" u="sng" dirty="0">
                <a:solidFill>
                  <a:schemeClr val="bg1"/>
                </a:solidFill>
                <a:latin typeface="+mn-lt"/>
              </a:rPr>
              <a:t>www.iantd.eu </a:t>
            </a:r>
            <a:br>
              <a:rPr lang="fr-BE" altLang="nl-BE" sz="3200" dirty="0">
                <a:solidFill>
                  <a:schemeClr val="bg1"/>
                </a:solidFill>
                <a:latin typeface="+mn-lt"/>
              </a:rPr>
            </a:br>
            <a:r>
              <a:rPr lang="fr-BE" altLang="nl-BE" sz="3200" dirty="0">
                <a:solidFill>
                  <a:schemeClr val="bg2"/>
                </a:solidFill>
                <a:latin typeface="+mn-lt"/>
                <a:hlinkClick r:id="rId2">
                  <a:extLst>
                    <a:ext uri="{A12FA001-AC4F-418D-AE19-62706E023703}">
                      <ahyp:hlinkClr xmlns:ahyp="http://schemas.microsoft.com/office/drawing/2018/hyperlinkcolor" val="tx"/>
                    </a:ext>
                  </a:extLst>
                </a:hlinkClick>
              </a:rPr>
              <a:t>www.iantd.fr</a:t>
            </a:r>
            <a:r>
              <a:rPr lang="fr-BE" altLang="nl-BE" sz="3200" dirty="0">
                <a:solidFill>
                  <a:schemeClr val="bg2"/>
                </a:solidFill>
                <a:latin typeface="+mn-lt"/>
              </a:rPr>
              <a:t>, </a:t>
            </a:r>
            <a:r>
              <a:rPr lang="fr-BE" altLang="nl-BE" sz="3200" dirty="0">
                <a:solidFill>
                  <a:schemeClr val="bg2"/>
                </a:solidFill>
                <a:latin typeface="+mn-lt"/>
                <a:hlinkClick r:id="rId3">
                  <a:extLst>
                    <a:ext uri="{A12FA001-AC4F-418D-AE19-62706E023703}">
                      <ahyp:hlinkClr xmlns:ahyp="http://schemas.microsoft.com/office/drawing/2018/hyperlinkcolor" val="tx"/>
                    </a:ext>
                  </a:extLst>
                </a:hlinkClick>
              </a:rPr>
              <a:t>www.iantdbenelux.com</a:t>
            </a:r>
            <a:endParaRPr lang="nl-NL" sz="3200" b="0" dirty="0">
              <a:solidFill>
                <a:schemeClr val="bg2"/>
              </a:solidFill>
              <a:latin typeface="+mn-lt"/>
            </a:endParaRPr>
          </a:p>
        </p:txBody>
      </p:sp>
      <p:pic>
        <p:nvPicPr>
          <p:cNvPr id="8195" name="Tijdelijke aanduiding voor inhoud 3" descr="website 2017.jpg">
            <a:extLst>
              <a:ext uri="{FF2B5EF4-FFF2-40B4-BE49-F238E27FC236}">
                <a16:creationId xmlns:a16="http://schemas.microsoft.com/office/drawing/2014/main" id="{63917711-375D-1817-15D0-C747F2E3011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a:xfrm>
            <a:off x="885773" y="1752600"/>
            <a:ext cx="7220054" cy="4114800"/>
          </a:xfrm>
        </p:spPr>
      </p:pic>
      <p:pic>
        <p:nvPicPr>
          <p:cNvPr id="4" name="Afbeelding 3" descr="Afbeelding met tekst, logo, Lettertype, Graphics&#10;&#10;Automatisch gegenereerde beschrijving">
            <a:extLst>
              <a:ext uri="{FF2B5EF4-FFF2-40B4-BE49-F238E27FC236}">
                <a16:creationId xmlns:a16="http://schemas.microsoft.com/office/drawing/2014/main" id="{BCFF9E21-D1A6-9F35-5406-089A6B9ADF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3688" y="2449601"/>
            <a:ext cx="1003628" cy="9504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8" name="Rectangle 2050">
            <a:extLst>
              <a:ext uri="{FF2B5EF4-FFF2-40B4-BE49-F238E27FC236}">
                <a16:creationId xmlns:a16="http://schemas.microsoft.com/office/drawing/2014/main" id="{1E157951-180D-4704-91A5-D664A381C888}"/>
              </a:ext>
            </a:extLst>
          </p:cNvPr>
          <p:cNvSpPr>
            <a:spLocks noGrp="1" noChangeArrowheads="1"/>
          </p:cNvSpPr>
          <p:nvPr>
            <p:ph type="title"/>
          </p:nvPr>
        </p:nvSpPr>
        <p:spPr>
          <a:xfrm>
            <a:off x="1066800" y="980728"/>
            <a:ext cx="7465640" cy="792088"/>
          </a:xfrm>
        </p:spPr>
        <p:txBody>
          <a:bodyPr/>
          <a:lstStyle/>
          <a:p>
            <a:pPr>
              <a:defRPr/>
            </a:pPr>
            <a:r>
              <a:rPr lang="fr-BE" sz="3600" b="0" dirty="0">
                <a:solidFill>
                  <a:schemeClr val="tx1"/>
                </a:solidFill>
                <a:latin typeface="+mn-lt"/>
              </a:rPr>
              <a:t>En liens avec le site Web.</a:t>
            </a:r>
            <a:br>
              <a:rPr lang="fr-BE" sz="3600" b="0" dirty="0">
                <a:solidFill>
                  <a:schemeClr val="bg2"/>
                </a:solidFill>
                <a:latin typeface="+mn-lt"/>
              </a:rPr>
            </a:br>
            <a:r>
              <a:rPr lang="fr-BE" sz="3600" b="0" dirty="0">
                <a:solidFill>
                  <a:schemeClr val="bg2"/>
                </a:solidFill>
                <a:latin typeface="+mn-lt"/>
              </a:rPr>
              <a:t>« </a:t>
            </a:r>
            <a:r>
              <a:rPr lang="fr-BE" sz="3600" dirty="0">
                <a:solidFill>
                  <a:schemeClr val="bg2"/>
                </a:solidFill>
                <a:latin typeface="+mn-lt"/>
              </a:rPr>
              <a:t>IANTD.EU  &amp; IANTD.com </a:t>
            </a:r>
            <a:r>
              <a:rPr lang="fr-BE" sz="3600" dirty="0" err="1">
                <a:solidFill>
                  <a:schemeClr val="bg2"/>
                </a:solidFill>
                <a:latin typeface="+mn-lt"/>
              </a:rPr>
              <a:t>Database</a:t>
            </a:r>
            <a:r>
              <a:rPr lang="fr-BE" sz="3600" dirty="0">
                <a:solidFill>
                  <a:schemeClr val="bg2"/>
                </a:solidFill>
                <a:latin typeface="+mn-lt"/>
              </a:rPr>
              <a:t> »</a:t>
            </a:r>
            <a:br>
              <a:rPr lang="fr-BE" sz="3600" dirty="0">
                <a:latin typeface="+mn-lt"/>
              </a:rPr>
            </a:br>
            <a:endParaRPr lang="fr-BE" sz="3600" dirty="0">
              <a:latin typeface="+mn-lt"/>
            </a:endParaRPr>
          </a:p>
        </p:txBody>
      </p:sp>
      <p:sp>
        <p:nvSpPr>
          <p:cNvPr id="9219" name="Rectangle 2051">
            <a:extLst>
              <a:ext uri="{FF2B5EF4-FFF2-40B4-BE49-F238E27FC236}">
                <a16:creationId xmlns:a16="http://schemas.microsoft.com/office/drawing/2014/main" id="{B22F3E59-6525-6761-4329-1E293BEE0F91}"/>
              </a:ext>
            </a:extLst>
          </p:cNvPr>
          <p:cNvSpPr>
            <a:spLocks noGrp="1" noChangeArrowheads="1"/>
          </p:cNvSpPr>
          <p:nvPr>
            <p:ph idx="1"/>
          </p:nvPr>
        </p:nvSpPr>
        <p:spPr>
          <a:xfrm>
            <a:off x="570499" y="1628800"/>
            <a:ext cx="7812360" cy="2608693"/>
          </a:xfrm>
        </p:spPr>
        <p:txBody>
          <a:bodyPr/>
          <a:lstStyle/>
          <a:p>
            <a:pPr>
              <a:lnSpc>
                <a:spcPct val="90000"/>
              </a:lnSpc>
              <a:buFont typeface="Monotype Sorts" pitchFamily="2" charset="2"/>
              <a:buBlip>
                <a:blip r:embed="rId2"/>
              </a:buBlip>
            </a:pPr>
            <a:r>
              <a:rPr lang="fr-FR" altLang="nl-BE" sz="2800" dirty="0"/>
              <a:t>une plateforme de certification en ligne</a:t>
            </a:r>
            <a:endParaRPr lang="fr-BE" altLang="nl-BE" sz="2800" dirty="0"/>
          </a:p>
          <a:p>
            <a:pPr>
              <a:lnSpc>
                <a:spcPct val="90000"/>
              </a:lnSpc>
              <a:buFont typeface="Monotype Sorts" pitchFamily="2" charset="2"/>
              <a:buBlip>
                <a:blip r:embed="rId2"/>
              </a:buBlip>
            </a:pPr>
            <a:r>
              <a:rPr lang="fr-BE" altLang="nl-BE" sz="2800" dirty="0"/>
              <a:t>tout le matériel pédagogique nécessaire pour les instructeur en plusieurs langues: Français, Anglais, Allemand,….</a:t>
            </a:r>
            <a:r>
              <a:rPr lang="fr-BE" altLang="nl-BE" sz="2800" dirty="0" err="1"/>
              <a:t>etc</a:t>
            </a:r>
            <a:r>
              <a:rPr lang="fr-BE" altLang="nl-BE" sz="2800" dirty="0"/>
              <a:t>,</a:t>
            </a:r>
          </a:p>
        </p:txBody>
      </p:sp>
      <p:pic>
        <p:nvPicPr>
          <p:cNvPr id="3" name="Image 2">
            <a:extLst>
              <a:ext uri="{FF2B5EF4-FFF2-40B4-BE49-F238E27FC236}">
                <a16:creationId xmlns:a16="http://schemas.microsoft.com/office/drawing/2014/main" id="{D550A51A-1A26-0F0E-A68E-C80B1ADD7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3135061"/>
            <a:ext cx="5472608" cy="3556163"/>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F0B872-8E4E-ECF2-102C-DA3B189BFAF6}"/>
              </a:ext>
            </a:extLst>
          </p:cNvPr>
          <p:cNvSpPr>
            <a:spLocks noGrp="1"/>
          </p:cNvSpPr>
          <p:nvPr>
            <p:ph type="ctrTitle"/>
          </p:nvPr>
        </p:nvSpPr>
        <p:spPr>
          <a:xfrm>
            <a:off x="-396552" y="-315416"/>
            <a:ext cx="7772400" cy="1470025"/>
          </a:xfrm>
        </p:spPr>
        <p:txBody>
          <a:bodyPr/>
          <a:lstStyle/>
          <a:p>
            <a:pPr>
              <a:defRPr/>
            </a:pPr>
            <a:r>
              <a:rPr lang="en-GB" dirty="0">
                <a:solidFill>
                  <a:schemeClr val="tx1"/>
                </a:solidFill>
                <a:latin typeface="+mn-lt"/>
              </a:rPr>
              <a:t>les </a:t>
            </a:r>
            <a:r>
              <a:rPr lang="en-GB" dirty="0" err="1">
                <a:solidFill>
                  <a:schemeClr val="tx1"/>
                </a:solidFill>
                <a:latin typeface="+mn-lt"/>
              </a:rPr>
              <a:t>différents</a:t>
            </a:r>
            <a:r>
              <a:rPr lang="en-GB" dirty="0">
                <a:solidFill>
                  <a:schemeClr val="tx1"/>
                </a:solidFill>
                <a:latin typeface="+mn-lt"/>
              </a:rPr>
              <a:t> cursus IANTD</a:t>
            </a:r>
          </a:p>
        </p:txBody>
      </p:sp>
      <p:sp>
        <p:nvSpPr>
          <p:cNvPr id="10243" name="Ondertitel 2">
            <a:extLst>
              <a:ext uri="{FF2B5EF4-FFF2-40B4-BE49-F238E27FC236}">
                <a16:creationId xmlns:a16="http://schemas.microsoft.com/office/drawing/2014/main" id="{5F7ECF6B-E78C-3EE1-C963-177425E69B0F}"/>
              </a:ext>
            </a:extLst>
          </p:cNvPr>
          <p:cNvSpPr>
            <a:spLocks noGrp="1" noChangeArrowheads="1"/>
          </p:cNvSpPr>
          <p:nvPr>
            <p:ph type="subTitle" idx="1"/>
          </p:nvPr>
        </p:nvSpPr>
        <p:spPr>
          <a:xfrm>
            <a:off x="-386916" y="1400442"/>
            <a:ext cx="6400800" cy="1752600"/>
          </a:xfrm>
        </p:spPr>
        <p:txBody>
          <a:bodyPr/>
          <a:lstStyle/>
          <a:p>
            <a:r>
              <a:rPr lang="en-GB" altLang="nl-BE" i="1" dirty="0">
                <a:solidFill>
                  <a:schemeClr val="bg2"/>
                </a:solidFill>
              </a:rPr>
              <a:t>Les formations</a:t>
            </a:r>
          </a:p>
          <a:p>
            <a:r>
              <a:rPr lang="en-GB" altLang="nl-BE" i="1" dirty="0">
                <a:solidFill>
                  <a:schemeClr val="bg2"/>
                </a:solidFill>
              </a:rPr>
              <a:t> “</a:t>
            </a:r>
            <a:r>
              <a:rPr lang="en-GB" altLang="nl-BE" i="1" dirty="0" err="1">
                <a:solidFill>
                  <a:schemeClr val="bg2"/>
                </a:solidFill>
              </a:rPr>
              <a:t>plongeur</a:t>
            </a:r>
            <a:r>
              <a:rPr lang="en-GB" altLang="nl-BE" i="1" dirty="0">
                <a:solidFill>
                  <a:schemeClr val="bg2"/>
                </a:solidFill>
              </a:rPr>
              <a:t>” et “</a:t>
            </a:r>
            <a:r>
              <a:rPr lang="en-GB" altLang="nl-BE" i="1" dirty="0" err="1">
                <a:solidFill>
                  <a:schemeClr val="bg2"/>
                </a:solidFill>
              </a:rPr>
              <a:t>instructeur</a:t>
            </a:r>
            <a:r>
              <a:rPr lang="en-GB" altLang="nl-BE" i="1" dirty="0">
                <a:solidFill>
                  <a:schemeClr val="bg2"/>
                </a:solidFill>
              </a:rPr>
              <a:t>”</a:t>
            </a:r>
          </a:p>
        </p:txBody>
      </p:sp>
      <p:pic>
        <p:nvPicPr>
          <p:cNvPr id="6" name="Image 5">
            <a:extLst>
              <a:ext uri="{FF2B5EF4-FFF2-40B4-BE49-F238E27FC236}">
                <a16:creationId xmlns:a16="http://schemas.microsoft.com/office/drawing/2014/main" id="{F2B21E42-8A60-B3E4-B0EA-6677EA8C927F}"/>
              </a:ext>
            </a:extLst>
          </p:cNvPr>
          <p:cNvPicPr>
            <a:picLocks noChangeAspect="1"/>
          </p:cNvPicPr>
          <p:nvPr/>
        </p:nvPicPr>
        <p:blipFill>
          <a:blip r:embed="rId2">
            <a:extLst>
              <a:ext uri="{28A0092B-C50C-407E-A947-70E740481C1C}">
                <a14:useLocalDpi xmlns:a14="http://schemas.microsoft.com/office/drawing/2010/main" val="0"/>
              </a:ext>
            </a:extLst>
          </a:blip>
          <a:srcRect t="6795"/>
          <a:stretch/>
        </p:blipFill>
        <p:spPr>
          <a:xfrm>
            <a:off x="5339365" y="836712"/>
            <a:ext cx="3804635" cy="6021288"/>
          </a:xfrm>
          <a:prstGeom prst="rect">
            <a:avLst/>
          </a:prstGeom>
        </p:spPr>
      </p:pic>
    </p:spTree>
  </p:cSld>
  <p:clrMapOvr>
    <a:masterClrMapping/>
  </p:clrMapOvr>
</p:sld>
</file>

<file path=ppt/theme/theme1.xml><?xml version="1.0" encoding="utf-8"?>
<a:theme xmlns:a="http://schemas.openxmlformats.org/drawingml/2006/main" name="Intls">
  <a:themeElements>
    <a:clrScheme name="">
      <a:dk1>
        <a:srgbClr val="000080"/>
      </a:dk1>
      <a:lt1>
        <a:srgbClr val="FFFFFF"/>
      </a:lt1>
      <a:dk2>
        <a:srgbClr val="FDFFF3"/>
      </a:dk2>
      <a:lt2>
        <a:srgbClr val="FFFF00"/>
      </a:lt2>
      <a:accent1>
        <a:srgbClr val="1F7F3F"/>
      </a:accent1>
      <a:accent2>
        <a:srgbClr val="FF7F00"/>
      </a:accent2>
      <a:accent3>
        <a:srgbClr val="FEFFF8"/>
      </a:accent3>
      <a:accent4>
        <a:srgbClr val="DADADA"/>
      </a:accent4>
      <a:accent5>
        <a:srgbClr val="ABC0AF"/>
      </a:accent5>
      <a:accent6>
        <a:srgbClr val="E77200"/>
      </a:accent6>
      <a:hlink>
        <a:srgbClr val="FF0100"/>
      </a:hlink>
      <a:folHlink>
        <a:srgbClr val="8080FF"/>
      </a:folHlink>
    </a:clrScheme>
    <a:fontScheme name="Intls">
      <a:majorFont>
        <a:latin typeface="Times New Roman"/>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Char char="F"/>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Char char="F"/>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tl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l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l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l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l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l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l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490C93C3CACE4189E4D3C4C4820AC0" ma:contentTypeVersion="5" ma:contentTypeDescription="Create a new document." ma:contentTypeScope="" ma:versionID="f1844c76d07115175ebed47f83d47af8">
  <xsd:schema xmlns:xsd="http://www.w3.org/2001/XMLSchema" xmlns:xs="http://www.w3.org/2001/XMLSchema" xmlns:p="http://schemas.microsoft.com/office/2006/metadata/properties" xmlns:ns3="d4926bdf-40b0-4146-966c-9a527a98bd82" targetNamespace="http://schemas.microsoft.com/office/2006/metadata/properties" ma:root="true" ma:fieldsID="64a5f3905f3c51e977c52fd914b0de9e" ns3:_="">
    <xsd:import namespace="d4926bdf-40b0-4146-966c-9a527a98bd8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926bdf-40b0-4146-966c-9a527a98b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61FEE9-3585-4D93-8570-DB4DDD594C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926bdf-40b0-4146-966c-9a527a98bd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C81AD8-A5CA-4CF1-96D6-39B7400A9B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528</TotalTime>
  <Pages>68</Pages>
  <Words>741</Words>
  <Application>Microsoft Office PowerPoint</Application>
  <PresentationFormat>Affichage à l'écran (4:3)</PresentationFormat>
  <Paragraphs>137</Paragraphs>
  <Slides>16</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Aptos Narrow</vt:lpstr>
      <vt:lpstr>Calibri</vt:lpstr>
      <vt:lpstr>Monotype Sorts</vt:lpstr>
      <vt:lpstr>Times New Roman</vt:lpstr>
      <vt:lpstr>Wingdings</vt:lpstr>
      <vt:lpstr>Intls</vt:lpstr>
      <vt:lpstr>Présentation PowerPoint</vt:lpstr>
      <vt:lpstr>Pourquoi la Plongée tek ?</vt:lpstr>
      <vt:lpstr>Qui sont les Plongeurs Tek ?</vt:lpstr>
      <vt:lpstr>               HISTORIQUE</vt:lpstr>
      <vt:lpstr>  PHILOSOPHIE DE FORMATION   IANTD croit qu’il vaut mieux être prudent et demandeur de formation qu’avoir un accident. donc un accent sur l’anticipation  IANTD vous fait prendre du plaisir en planifiant votre plongée et en la réalisant bien (DIR). « Plan the Dive &amp; Dive the Plan »  IANTD fonctionne avec des « Skillplan » et objectifs mais vous restez libre dans vos exercices. Vous avez une liberté pédagogique  Si vous êtes motivé par ces principes   Rejoignez IANTD !!</vt:lpstr>
      <vt:lpstr> IANTD EU (France Belgique Suisse) </vt:lpstr>
      <vt:lpstr>www.iantd.eu  www.iantd.fr, www.iantdbenelux.com</vt:lpstr>
      <vt:lpstr>En liens avec le site Web. « IANTD.EU  &amp; IANTD.com Database » </vt:lpstr>
      <vt:lpstr>les différents cursus IANTD</vt:lpstr>
      <vt:lpstr>Présentation PowerPoint</vt:lpstr>
      <vt:lpstr>Présentation PowerPoint</vt:lpstr>
      <vt:lpstr>Présentation PowerPoint</vt:lpstr>
      <vt:lpstr>Présentation PowerPoint</vt:lpstr>
      <vt:lpstr>Présentation PowerPoint</vt:lpstr>
      <vt:lpstr>Devenir instructeur IANTD?</vt:lpstr>
      <vt:lpstr>Présentation PowerPoint</vt:lpstr>
    </vt:vector>
  </TitlesOfParts>
  <Company>BVBA Paul Lijnen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Deep Air, Technical Nitrox &amp;  Intermediate Trimix Diver  door Tom Mount &amp; Kevin Gurr Paul Lijnen</dc:title>
  <dc:subject>Technical EANx, Advanced Deep Air, Intermediate Trimix</dc:subject>
  <dc:creator>Lijnen</dc:creator>
  <dc:description>Translations by J.C.M. Smits, Instructor 2420</dc:description>
  <cp:lastModifiedBy>Antoine MITTAU</cp:lastModifiedBy>
  <cp:revision>415</cp:revision>
  <cp:lastPrinted>2001-05-14T05:28:25Z</cp:lastPrinted>
  <dcterms:created xsi:type="dcterms:W3CDTF">1998-12-25T23:40:22Z</dcterms:created>
  <dcterms:modified xsi:type="dcterms:W3CDTF">2025-01-15T14:49:06Z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0x0101003C490C93C3CACE4189E4D3C4C4820AC0</vt:lpwstr>
  </property>
  <property fmtid="{D5CDD505-2E9C-101B-9397-08002B2CF9AE}" pid="3" name="_activity">
    <vt:lpwstr/>
  </property>
</Properties>
</file>