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0693400" cy="7556500"/>
  <p:notesSz cx="10693400" cy="75565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97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83726" y="1389379"/>
            <a:ext cx="4725946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656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326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326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326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4065" y="348995"/>
            <a:ext cx="3200400" cy="3429635"/>
          </a:xfrm>
          <a:custGeom>
            <a:avLst/>
            <a:gdLst/>
            <a:ahLst/>
            <a:cxnLst/>
            <a:rect l="l" t="t" r="r" b="b"/>
            <a:pathLst>
              <a:path w="3200400" h="3429635">
                <a:moveTo>
                  <a:pt x="3200400" y="0"/>
                </a:moveTo>
                <a:lnTo>
                  <a:pt x="457200" y="0"/>
                </a:lnTo>
                <a:lnTo>
                  <a:pt x="0" y="12"/>
                </a:lnTo>
                <a:lnTo>
                  <a:pt x="0" y="3429012"/>
                </a:lnTo>
                <a:lnTo>
                  <a:pt x="762000" y="3429012"/>
                </a:lnTo>
                <a:lnTo>
                  <a:pt x="762000" y="1167384"/>
                </a:lnTo>
                <a:lnTo>
                  <a:pt x="762000" y="1057656"/>
                </a:lnTo>
                <a:lnTo>
                  <a:pt x="770001" y="1002792"/>
                </a:lnTo>
                <a:lnTo>
                  <a:pt x="784860" y="947928"/>
                </a:lnTo>
                <a:lnTo>
                  <a:pt x="811720" y="892683"/>
                </a:lnTo>
                <a:lnTo>
                  <a:pt x="848868" y="844296"/>
                </a:lnTo>
                <a:lnTo>
                  <a:pt x="897064" y="805053"/>
                </a:lnTo>
                <a:lnTo>
                  <a:pt x="946404" y="777240"/>
                </a:lnTo>
                <a:lnTo>
                  <a:pt x="1019556" y="762000"/>
                </a:lnTo>
                <a:lnTo>
                  <a:pt x="1060704" y="766572"/>
                </a:lnTo>
                <a:lnTo>
                  <a:pt x="3200400" y="762000"/>
                </a:lnTo>
                <a:lnTo>
                  <a:pt x="3200400" y="0"/>
                </a:lnTo>
                <a:close/>
              </a:path>
            </a:pathLst>
          </a:custGeom>
          <a:solidFill>
            <a:srgbClr val="98CC9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02665" y="2330195"/>
            <a:ext cx="7391400" cy="320675"/>
          </a:xfrm>
          <a:custGeom>
            <a:avLst/>
            <a:gdLst/>
            <a:ahLst/>
            <a:cxnLst/>
            <a:rect l="l" t="t" r="r" b="b"/>
            <a:pathLst>
              <a:path w="7391400" h="320675">
                <a:moveTo>
                  <a:pt x="7391400" y="0"/>
                </a:moveTo>
                <a:lnTo>
                  <a:pt x="381000" y="0"/>
                </a:lnTo>
                <a:lnTo>
                  <a:pt x="198120" y="12"/>
                </a:lnTo>
                <a:lnTo>
                  <a:pt x="145351" y="5727"/>
                </a:lnTo>
                <a:lnTo>
                  <a:pt x="97993" y="21856"/>
                </a:lnTo>
                <a:lnTo>
                  <a:pt x="57912" y="46875"/>
                </a:lnTo>
                <a:lnTo>
                  <a:pt x="26987" y="79260"/>
                </a:lnTo>
                <a:lnTo>
                  <a:pt x="7061" y="117487"/>
                </a:lnTo>
                <a:lnTo>
                  <a:pt x="0" y="160032"/>
                </a:lnTo>
                <a:lnTo>
                  <a:pt x="7061" y="202577"/>
                </a:lnTo>
                <a:lnTo>
                  <a:pt x="26987" y="240804"/>
                </a:lnTo>
                <a:lnTo>
                  <a:pt x="57912" y="273189"/>
                </a:lnTo>
                <a:lnTo>
                  <a:pt x="97993" y="298208"/>
                </a:lnTo>
                <a:lnTo>
                  <a:pt x="145351" y="314337"/>
                </a:lnTo>
                <a:lnTo>
                  <a:pt x="198120" y="320052"/>
                </a:lnTo>
                <a:lnTo>
                  <a:pt x="394716" y="320052"/>
                </a:lnTo>
                <a:lnTo>
                  <a:pt x="394716" y="318516"/>
                </a:lnTo>
                <a:lnTo>
                  <a:pt x="7391400" y="318516"/>
                </a:lnTo>
                <a:lnTo>
                  <a:pt x="7391400" y="0"/>
                </a:lnTo>
                <a:close/>
              </a:path>
            </a:pathLst>
          </a:custGeom>
          <a:solidFill>
            <a:srgbClr val="00326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37548" y="1770379"/>
            <a:ext cx="6869430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326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7995"/>
            <a:ext cx="9624060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8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74073" y="348996"/>
            <a:ext cx="5867400" cy="3429000"/>
            <a:chOff x="774073" y="348996"/>
            <a:chExt cx="5867400" cy="3429000"/>
          </a:xfrm>
        </p:grpSpPr>
        <p:sp>
          <p:nvSpPr>
            <p:cNvPr id="3" name="object 3"/>
            <p:cNvSpPr/>
            <p:nvPr/>
          </p:nvSpPr>
          <p:spPr>
            <a:xfrm>
              <a:off x="774073" y="348996"/>
              <a:ext cx="4572000" cy="3429000"/>
            </a:xfrm>
            <a:custGeom>
              <a:avLst/>
              <a:gdLst/>
              <a:ahLst/>
              <a:cxnLst/>
              <a:rect l="l" t="t" r="r" b="b"/>
              <a:pathLst>
                <a:path w="4572000" h="3429000">
                  <a:moveTo>
                    <a:pt x="4572000" y="0"/>
                  </a:moveTo>
                  <a:lnTo>
                    <a:pt x="0" y="0"/>
                  </a:lnTo>
                  <a:lnTo>
                    <a:pt x="0" y="3428999"/>
                  </a:lnTo>
                  <a:lnTo>
                    <a:pt x="4572000" y="3428999"/>
                  </a:lnTo>
                  <a:lnTo>
                    <a:pt x="4572000" y="0"/>
                  </a:lnTo>
                  <a:close/>
                </a:path>
              </a:pathLst>
            </a:custGeom>
            <a:solidFill>
              <a:srgbClr val="98CC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59873" y="1339596"/>
              <a:ext cx="5181600" cy="1905000"/>
            </a:xfrm>
            <a:custGeom>
              <a:avLst/>
              <a:gdLst/>
              <a:ahLst/>
              <a:cxnLst/>
              <a:rect l="l" t="t" r="r" b="b"/>
              <a:pathLst>
                <a:path w="5181600" h="1905000">
                  <a:moveTo>
                    <a:pt x="5181597" y="952500"/>
                  </a:moveTo>
                  <a:lnTo>
                    <a:pt x="5180434" y="904983"/>
                  </a:lnTo>
                  <a:lnTo>
                    <a:pt x="5176983" y="858068"/>
                  </a:lnTo>
                  <a:lnTo>
                    <a:pt x="5171297" y="811807"/>
                  </a:lnTo>
                  <a:lnTo>
                    <a:pt x="5163431" y="766257"/>
                  </a:lnTo>
                  <a:lnTo>
                    <a:pt x="5153437" y="721471"/>
                  </a:lnTo>
                  <a:lnTo>
                    <a:pt x="5141370" y="677504"/>
                  </a:lnTo>
                  <a:lnTo>
                    <a:pt x="5127285" y="634411"/>
                  </a:lnTo>
                  <a:lnTo>
                    <a:pt x="5111234" y="592247"/>
                  </a:lnTo>
                  <a:lnTo>
                    <a:pt x="5093272" y="551067"/>
                  </a:lnTo>
                  <a:lnTo>
                    <a:pt x="5073453" y="510925"/>
                  </a:lnTo>
                  <a:lnTo>
                    <a:pt x="5051831" y="471875"/>
                  </a:lnTo>
                  <a:lnTo>
                    <a:pt x="5028459" y="433973"/>
                  </a:lnTo>
                  <a:lnTo>
                    <a:pt x="5003392" y="397273"/>
                  </a:lnTo>
                  <a:lnTo>
                    <a:pt x="4976684" y="361831"/>
                  </a:lnTo>
                  <a:lnTo>
                    <a:pt x="4948388" y="327700"/>
                  </a:lnTo>
                  <a:lnTo>
                    <a:pt x="4918559" y="294935"/>
                  </a:lnTo>
                  <a:lnTo>
                    <a:pt x="4887250" y="263591"/>
                  </a:lnTo>
                  <a:lnTo>
                    <a:pt x="4854515" y="233723"/>
                  </a:lnTo>
                  <a:lnTo>
                    <a:pt x="4820408" y="205386"/>
                  </a:lnTo>
                  <a:lnTo>
                    <a:pt x="4784984" y="178634"/>
                  </a:lnTo>
                  <a:lnTo>
                    <a:pt x="4748296" y="153522"/>
                  </a:lnTo>
                  <a:lnTo>
                    <a:pt x="4710398" y="130104"/>
                  </a:lnTo>
                  <a:lnTo>
                    <a:pt x="4671345" y="108436"/>
                  </a:lnTo>
                  <a:lnTo>
                    <a:pt x="4631189" y="88571"/>
                  </a:lnTo>
                  <a:lnTo>
                    <a:pt x="4589985" y="70566"/>
                  </a:lnTo>
                  <a:lnTo>
                    <a:pt x="4547787" y="54473"/>
                  </a:lnTo>
                  <a:lnTo>
                    <a:pt x="4504649" y="40349"/>
                  </a:lnTo>
                  <a:lnTo>
                    <a:pt x="4460624" y="28248"/>
                  </a:lnTo>
                  <a:lnTo>
                    <a:pt x="4415767" y="18225"/>
                  </a:lnTo>
                  <a:lnTo>
                    <a:pt x="4370132" y="10333"/>
                  </a:lnTo>
                  <a:lnTo>
                    <a:pt x="4323773" y="4629"/>
                  </a:lnTo>
                  <a:lnTo>
                    <a:pt x="4276743" y="1166"/>
                  </a:lnTo>
                  <a:lnTo>
                    <a:pt x="4229097" y="0"/>
                  </a:lnTo>
                  <a:lnTo>
                    <a:pt x="952496" y="0"/>
                  </a:lnTo>
                  <a:lnTo>
                    <a:pt x="904980" y="1166"/>
                  </a:lnTo>
                  <a:lnTo>
                    <a:pt x="858065" y="4629"/>
                  </a:lnTo>
                  <a:lnTo>
                    <a:pt x="811804" y="10333"/>
                  </a:lnTo>
                  <a:lnTo>
                    <a:pt x="766254" y="18225"/>
                  </a:lnTo>
                  <a:lnTo>
                    <a:pt x="721468" y="28248"/>
                  </a:lnTo>
                  <a:lnTo>
                    <a:pt x="677501" y="40349"/>
                  </a:lnTo>
                  <a:lnTo>
                    <a:pt x="634409" y="54473"/>
                  </a:lnTo>
                  <a:lnTo>
                    <a:pt x="592245" y="70566"/>
                  </a:lnTo>
                  <a:lnTo>
                    <a:pt x="551064" y="88571"/>
                  </a:lnTo>
                  <a:lnTo>
                    <a:pt x="510922" y="108436"/>
                  </a:lnTo>
                  <a:lnTo>
                    <a:pt x="471873" y="130104"/>
                  </a:lnTo>
                  <a:lnTo>
                    <a:pt x="433971" y="153522"/>
                  </a:lnTo>
                  <a:lnTo>
                    <a:pt x="397271" y="178634"/>
                  </a:lnTo>
                  <a:lnTo>
                    <a:pt x="361829" y="205386"/>
                  </a:lnTo>
                  <a:lnTo>
                    <a:pt x="327698" y="233723"/>
                  </a:lnTo>
                  <a:lnTo>
                    <a:pt x="294933" y="263591"/>
                  </a:lnTo>
                  <a:lnTo>
                    <a:pt x="263590" y="294935"/>
                  </a:lnTo>
                  <a:lnTo>
                    <a:pt x="233722" y="327700"/>
                  </a:lnTo>
                  <a:lnTo>
                    <a:pt x="205385" y="361831"/>
                  </a:lnTo>
                  <a:lnTo>
                    <a:pt x="178633" y="397273"/>
                  </a:lnTo>
                  <a:lnTo>
                    <a:pt x="153521" y="433973"/>
                  </a:lnTo>
                  <a:lnTo>
                    <a:pt x="130103" y="471875"/>
                  </a:lnTo>
                  <a:lnTo>
                    <a:pt x="108435" y="510925"/>
                  </a:lnTo>
                  <a:lnTo>
                    <a:pt x="88571" y="551067"/>
                  </a:lnTo>
                  <a:lnTo>
                    <a:pt x="70565" y="592247"/>
                  </a:lnTo>
                  <a:lnTo>
                    <a:pt x="54473" y="634411"/>
                  </a:lnTo>
                  <a:lnTo>
                    <a:pt x="40349" y="677504"/>
                  </a:lnTo>
                  <a:lnTo>
                    <a:pt x="28248" y="721471"/>
                  </a:lnTo>
                  <a:lnTo>
                    <a:pt x="18224" y="766257"/>
                  </a:lnTo>
                  <a:lnTo>
                    <a:pt x="10333" y="811807"/>
                  </a:lnTo>
                  <a:lnTo>
                    <a:pt x="4629" y="858068"/>
                  </a:lnTo>
                  <a:lnTo>
                    <a:pt x="1166" y="904983"/>
                  </a:lnTo>
                  <a:lnTo>
                    <a:pt x="0" y="952500"/>
                  </a:lnTo>
                  <a:lnTo>
                    <a:pt x="1166" y="1000146"/>
                  </a:lnTo>
                  <a:lnTo>
                    <a:pt x="4629" y="1047176"/>
                  </a:lnTo>
                  <a:lnTo>
                    <a:pt x="10333" y="1093535"/>
                  </a:lnTo>
                  <a:lnTo>
                    <a:pt x="18224" y="1139170"/>
                  </a:lnTo>
                  <a:lnTo>
                    <a:pt x="28248" y="1184027"/>
                  </a:lnTo>
                  <a:lnTo>
                    <a:pt x="40349" y="1228052"/>
                  </a:lnTo>
                  <a:lnTo>
                    <a:pt x="54473" y="1271190"/>
                  </a:lnTo>
                  <a:lnTo>
                    <a:pt x="70565" y="1313388"/>
                  </a:lnTo>
                  <a:lnTo>
                    <a:pt x="88571" y="1354592"/>
                  </a:lnTo>
                  <a:lnTo>
                    <a:pt x="108435" y="1394747"/>
                  </a:lnTo>
                  <a:lnTo>
                    <a:pt x="130103" y="1433801"/>
                  </a:lnTo>
                  <a:lnTo>
                    <a:pt x="153521" y="1471699"/>
                  </a:lnTo>
                  <a:lnTo>
                    <a:pt x="178633" y="1508387"/>
                  </a:lnTo>
                  <a:lnTo>
                    <a:pt x="205385" y="1543811"/>
                  </a:lnTo>
                  <a:lnTo>
                    <a:pt x="233722" y="1577918"/>
                  </a:lnTo>
                  <a:lnTo>
                    <a:pt x="263590" y="1610652"/>
                  </a:lnTo>
                  <a:lnTo>
                    <a:pt x="294933" y="1641961"/>
                  </a:lnTo>
                  <a:lnTo>
                    <a:pt x="327698" y="1671791"/>
                  </a:lnTo>
                  <a:lnTo>
                    <a:pt x="361829" y="1700087"/>
                  </a:lnTo>
                  <a:lnTo>
                    <a:pt x="397271" y="1726795"/>
                  </a:lnTo>
                  <a:lnTo>
                    <a:pt x="433971" y="1751862"/>
                  </a:lnTo>
                  <a:lnTo>
                    <a:pt x="471873" y="1775234"/>
                  </a:lnTo>
                  <a:lnTo>
                    <a:pt x="510922" y="1796856"/>
                  </a:lnTo>
                  <a:lnTo>
                    <a:pt x="551064" y="1816675"/>
                  </a:lnTo>
                  <a:lnTo>
                    <a:pt x="592245" y="1834637"/>
                  </a:lnTo>
                  <a:lnTo>
                    <a:pt x="634409" y="1850688"/>
                  </a:lnTo>
                  <a:lnTo>
                    <a:pt x="677501" y="1864773"/>
                  </a:lnTo>
                  <a:lnTo>
                    <a:pt x="721468" y="1876840"/>
                  </a:lnTo>
                  <a:lnTo>
                    <a:pt x="766254" y="1886834"/>
                  </a:lnTo>
                  <a:lnTo>
                    <a:pt x="811804" y="1894700"/>
                  </a:lnTo>
                  <a:lnTo>
                    <a:pt x="858065" y="1900386"/>
                  </a:lnTo>
                  <a:lnTo>
                    <a:pt x="904980" y="1903837"/>
                  </a:lnTo>
                  <a:lnTo>
                    <a:pt x="952496" y="1905000"/>
                  </a:lnTo>
                  <a:lnTo>
                    <a:pt x="4229097" y="1905000"/>
                  </a:lnTo>
                  <a:lnTo>
                    <a:pt x="4276743" y="1903837"/>
                  </a:lnTo>
                  <a:lnTo>
                    <a:pt x="4323773" y="1900386"/>
                  </a:lnTo>
                  <a:lnTo>
                    <a:pt x="4370132" y="1894700"/>
                  </a:lnTo>
                  <a:lnTo>
                    <a:pt x="4415767" y="1886834"/>
                  </a:lnTo>
                  <a:lnTo>
                    <a:pt x="4460624" y="1876840"/>
                  </a:lnTo>
                  <a:lnTo>
                    <a:pt x="4504649" y="1864773"/>
                  </a:lnTo>
                  <a:lnTo>
                    <a:pt x="4547787" y="1850688"/>
                  </a:lnTo>
                  <a:lnTo>
                    <a:pt x="4589985" y="1834637"/>
                  </a:lnTo>
                  <a:lnTo>
                    <a:pt x="4631189" y="1816675"/>
                  </a:lnTo>
                  <a:lnTo>
                    <a:pt x="4671345" y="1796856"/>
                  </a:lnTo>
                  <a:lnTo>
                    <a:pt x="4710398" y="1775234"/>
                  </a:lnTo>
                  <a:lnTo>
                    <a:pt x="4748296" y="1751862"/>
                  </a:lnTo>
                  <a:lnTo>
                    <a:pt x="4784984" y="1726795"/>
                  </a:lnTo>
                  <a:lnTo>
                    <a:pt x="4820408" y="1700087"/>
                  </a:lnTo>
                  <a:lnTo>
                    <a:pt x="4854515" y="1671791"/>
                  </a:lnTo>
                  <a:lnTo>
                    <a:pt x="4887250" y="1641961"/>
                  </a:lnTo>
                  <a:lnTo>
                    <a:pt x="4918559" y="1610652"/>
                  </a:lnTo>
                  <a:lnTo>
                    <a:pt x="4948388" y="1577918"/>
                  </a:lnTo>
                  <a:lnTo>
                    <a:pt x="4976684" y="1543811"/>
                  </a:lnTo>
                  <a:lnTo>
                    <a:pt x="5003392" y="1508387"/>
                  </a:lnTo>
                  <a:lnTo>
                    <a:pt x="5028459" y="1471699"/>
                  </a:lnTo>
                  <a:lnTo>
                    <a:pt x="5051831" y="1433801"/>
                  </a:lnTo>
                  <a:lnTo>
                    <a:pt x="5073453" y="1394747"/>
                  </a:lnTo>
                  <a:lnTo>
                    <a:pt x="5093272" y="1354592"/>
                  </a:lnTo>
                  <a:lnTo>
                    <a:pt x="5111234" y="1313388"/>
                  </a:lnTo>
                  <a:lnTo>
                    <a:pt x="5127285" y="1271190"/>
                  </a:lnTo>
                  <a:lnTo>
                    <a:pt x="5141370" y="1228052"/>
                  </a:lnTo>
                  <a:lnTo>
                    <a:pt x="5153437" y="1184027"/>
                  </a:lnTo>
                  <a:lnTo>
                    <a:pt x="5163431" y="1139170"/>
                  </a:lnTo>
                  <a:lnTo>
                    <a:pt x="5171297" y="1093535"/>
                  </a:lnTo>
                  <a:lnTo>
                    <a:pt x="5176983" y="1047176"/>
                  </a:lnTo>
                  <a:lnTo>
                    <a:pt x="5180434" y="1000146"/>
                  </a:lnTo>
                  <a:lnTo>
                    <a:pt x="5181597" y="9525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06544" y="609600"/>
            <a:ext cx="1336787" cy="7620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LES</a:t>
            </a:r>
            <a:r>
              <a:rPr spc="-25" dirty="0"/>
              <a:t> </a:t>
            </a:r>
            <a:r>
              <a:rPr spc="-5" dirty="0"/>
              <a:t>PRINCIPES</a:t>
            </a:r>
            <a:r>
              <a:rPr spc="-20" dirty="0"/>
              <a:t> </a:t>
            </a:r>
            <a:r>
              <a:rPr dirty="0"/>
              <a:t>GENERAUX</a:t>
            </a:r>
            <a:r>
              <a:rPr spc="-20" dirty="0"/>
              <a:t> </a:t>
            </a:r>
            <a:r>
              <a:rPr dirty="0"/>
              <a:t>DE</a:t>
            </a:r>
            <a:r>
              <a:rPr spc="-25" dirty="0"/>
              <a:t> </a:t>
            </a:r>
            <a:r>
              <a:rPr dirty="0"/>
              <a:t>LA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837064" y="2209290"/>
            <a:ext cx="547116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003265"/>
                </a:solidFill>
                <a:latin typeface="Arial"/>
                <a:cs typeface="Arial"/>
              </a:rPr>
              <a:t>SEANCE</a:t>
            </a:r>
            <a:r>
              <a:rPr sz="3200" b="1" spc="-110" dirty="0">
                <a:solidFill>
                  <a:srgbClr val="003265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3265"/>
                </a:solidFill>
                <a:latin typeface="Arial"/>
                <a:cs typeface="Arial"/>
              </a:rPr>
              <a:t>D’ENTRAÎNEMENT</a:t>
            </a:r>
            <a:endParaRPr sz="320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74073" y="3777996"/>
            <a:ext cx="8510270" cy="3429000"/>
            <a:chOff x="774073" y="3777996"/>
            <a:chExt cx="8510270" cy="3429000"/>
          </a:xfrm>
        </p:grpSpPr>
        <p:sp>
          <p:nvSpPr>
            <p:cNvPr id="9" name="object 9"/>
            <p:cNvSpPr/>
            <p:nvPr/>
          </p:nvSpPr>
          <p:spPr>
            <a:xfrm>
              <a:off x="774073" y="3777996"/>
              <a:ext cx="4572000" cy="3429000"/>
            </a:xfrm>
            <a:custGeom>
              <a:avLst/>
              <a:gdLst/>
              <a:ahLst/>
              <a:cxnLst/>
              <a:rect l="l" t="t" r="r" b="b"/>
              <a:pathLst>
                <a:path w="4572000" h="3429000">
                  <a:moveTo>
                    <a:pt x="4572000" y="0"/>
                  </a:moveTo>
                  <a:lnTo>
                    <a:pt x="0" y="0"/>
                  </a:lnTo>
                  <a:lnTo>
                    <a:pt x="0" y="3428999"/>
                  </a:lnTo>
                  <a:lnTo>
                    <a:pt x="4572000" y="3428999"/>
                  </a:lnTo>
                  <a:lnTo>
                    <a:pt x="4572000" y="0"/>
                  </a:lnTo>
                  <a:close/>
                </a:path>
              </a:pathLst>
            </a:custGeom>
            <a:solidFill>
              <a:srgbClr val="98CC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407281" y="5239511"/>
              <a:ext cx="4876800" cy="318770"/>
            </a:xfrm>
            <a:custGeom>
              <a:avLst/>
              <a:gdLst/>
              <a:ahLst/>
              <a:cxnLst/>
              <a:rect l="l" t="t" r="r" b="b"/>
              <a:pathLst>
                <a:path w="4876800" h="318770">
                  <a:moveTo>
                    <a:pt x="4876800" y="158508"/>
                  </a:moveTo>
                  <a:lnTo>
                    <a:pt x="4870196" y="108661"/>
                  </a:lnTo>
                  <a:lnTo>
                    <a:pt x="4851730" y="65189"/>
                  </a:lnTo>
                  <a:lnTo>
                    <a:pt x="4823472" y="30784"/>
                  </a:lnTo>
                  <a:lnTo>
                    <a:pt x="4787455" y="8153"/>
                  </a:lnTo>
                  <a:lnTo>
                    <a:pt x="4745736" y="12"/>
                  </a:lnTo>
                  <a:lnTo>
                    <a:pt x="4625340" y="12"/>
                  </a:lnTo>
                  <a:lnTo>
                    <a:pt x="0" y="0"/>
                  </a:lnTo>
                  <a:lnTo>
                    <a:pt x="0" y="316992"/>
                  </a:lnTo>
                  <a:lnTo>
                    <a:pt x="4616196" y="316992"/>
                  </a:lnTo>
                  <a:lnTo>
                    <a:pt x="4616196" y="318528"/>
                  </a:lnTo>
                  <a:lnTo>
                    <a:pt x="4745736" y="318528"/>
                  </a:lnTo>
                  <a:lnTo>
                    <a:pt x="4787455" y="310362"/>
                  </a:lnTo>
                  <a:lnTo>
                    <a:pt x="4823472" y="287655"/>
                  </a:lnTo>
                  <a:lnTo>
                    <a:pt x="4851730" y="253009"/>
                  </a:lnTo>
                  <a:lnTo>
                    <a:pt x="4870196" y="209092"/>
                  </a:lnTo>
                  <a:lnTo>
                    <a:pt x="4876800" y="158508"/>
                  </a:lnTo>
                  <a:close/>
                </a:path>
              </a:pathLst>
            </a:custGeom>
            <a:solidFill>
              <a:srgbClr val="00326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8160394" y="6602981"/>
            <a:ext cx="16427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003265"/>
                </a:solidFill>
                <a:latin typeface="Arial MT"/>
                <a:cs typeface="Arial MT"/>
              </a:rPr>
              <a:t>DTN</a:t>
            </a:r>
            <a:r>
              <a:rPr sz="1400" spc="-4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03265"/>
                </a:solidFill>
                <a:latin typeface="Arial MT"/>
                <a:cs typeface="Arial MT"/>
              </a:rPr>
              <a:t>FFRXIII</a:t>
            </a:r>
            <a:r>
              <a:rPr sz="1400" spc="-6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003265"/>
                </a:solidFill>
                <a:latin typeface="Arial MT"/>
                <a:cs typeface="Arial MT"/>
              </a:rPr>
              <a:t>–</a:t>
            </a:r>
            <a:r>
              <a:rPr sz="1400" spc="-3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003265"/>
                </a:solidFill>
                <a:latin typeface="Arial MT"/>
                <a:cs typeface="Arial MT"/>
              </a:rPr>
              <a:t>2013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62203" y="5246622"/>
            <a:ext cx="192087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Formation</a:t>
            </a:r>
            <a:r>
              <a:rPr sz="1600" spc="-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600" spc="-5" dirty="0">
                <a:solidFill>
                  <a:srgbClr val="FFFFFF"/>
                </a:solidFill>
                <a:latin typeface="Arial MT"/>
                <a:cs typeface="Arial MT"/>
              </a:rPr>
              <a:t>Educateur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35740" y="1389379"/>
            <a:ext cx="212661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5" dirty="0">
                <a:solidFill>
                  <a:srgbClr val="006565"/>
                </a:solidFill>
                <a:latin typeface="Arial"/>
                <a:cs typeface="Arial"/>
              </a:rPr>
              <a:t>Cohérence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24544" y="2736594"/>
            <a:ext cx="7468234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La</a:t>
            </a:r>
            <a:r>
              <a:rPr sz="2400" spc="-1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séance</a:t>
            </a:r>
            <a:r>
              <a:rPr sz="2400" spc="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d’entraînement</a:t>
            </a:r>
            <a:r>
              <a:rPr sz="2400" spc="2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doit</a:t>
            </a:r>
            <a:r>
              <a:rPr sz="2400" spc="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être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en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lien</a:t>
            </a:r>
            <a:r>
              <a:rPr sz="2400" spc="2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avec les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objectifs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d’un</a:t>
            </a:r>
            <a:r>
              <a:rPr sz="2400" spc="1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cycle</a:t>
            </a:r>
            <a:r>
              <a:rPr sz="2400" spc="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de</a:t>
            </a:r>
            <a:r>
              <a:rPr sz="2400" spc="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travail,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identifiés</a:t>
            </a:r>
            <a:r>
              <a:rPr sz="2400" spc="3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après</a:t>
            </a:r>
            <a:r>
              <a:rPr sz="2400" spc="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un</a:t>
            </a:r>
            <a:r>
              <a:rPr sz="2400" spc="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match </a:t>
            </a:r>
            <a:r>
              <a:rPr sz="2400" spc="-65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ou</a:t>
            </a:r>
            <a:r>
              <a:rPr sz="2400" spc="-1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un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entraînement.</a:t>
            </a:r>
            <a:endParaRPr sz="24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74073" y="3777996"/>
            <a:ext cx="9144000" cy="3429000"/>
            <a:chOff x="774073" y="3777996"/>
            <a:chExt cx="9144000" cy="3429000"/>
          </a:xfrm>
        </p:grpSpPr>
        <p:sp>
          <p:nvSpPr>
            <p:cNvPr id="5" name="object 5"/>
            <p:cNvSpPr/>
            <p:nvPr/>
          </p:nvSpPr>
          <p:spPr>
            <a:xfrm>
              <a:off x="1536073" y="3777996"/>
              <a:ext cx="8382000" cy="3429000"/>
            </a:xfrm>
            <a:custGeom>
              <a:avLst/>
              <a:gdLst/>
              <a:ahLst/>
              <a:cxnLst/>
              <a:rect l="l" t="t" r="r" b="b"/>
              <a:pathLst>
                <a:path w="8382000" h="3429000">
                  <a:moveTo>
                    <a:pt x="0" y="3428999"/>
                  </a:moveTo>
                  <a:lnTo>
                    <a:pt x="8381996" y="3428999"/>
                  </a:lnTo>
                  <a:lnTo>
                    <a:pt x="8381996" y="0"/>
                  </a:lnTo>
                  <a:lnTo>
                    <a:pt x="0" y="0"/>
                  </a:lnTo>
                  <a:lnTo>
                    <a:pt x="0" y="3428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74073" y="3777996"/>
              <a:ext cx="762000" cy="3429000"/>
            </a:xfrm>
            <a:custGeom>
              <a:avLst/>
              <a:gdLst/>
              <a:ahLst/>
              <a:cxnLst/>
              <a:rect l="l" t="t" r="r" b="b"/>
              <a:pathLst>
                <a:path w="762000" h="3428999">
                  <a:moveTo>
                    <a:pt x="762000" y="0"/>
                  </a:moveTo>
                  <a:lnTo>
                    <a:pt x="0" y="0"/>
                  </a:lnTo>
                  <a:lnTo>
                    <a:pt x="0" y="3428999"/>
                  </a:lnTo>
                  <a:lnTo>
                    <a:pt x="762000" y="3428999"/>
                  </a:lnTo>
                  <a:lnTo>
                    <a:pt x="762000" y="0"/>
                  </a:lnTo>
                  <a:close/>
                </a:path>
              </a:pathLst>
            </a:custGeom>
            <a:solidFill>
              <a:srgbClr val="98CC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56491" y="1389379"/>
            <a:ext cx="228473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5" dirty="0">
                <a:solidFill>
                  <a:srgbClr val="006565"/>
                </a:solidFill>
                <a:latin typeface="Arial"/>
                <a:cs typeface="Arial"/>
              </a:rPr>
              <a:t>Préparation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67216" y="2736594"/>
            <a:ext cx="73831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1765" marR="5080" indent="-2679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La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séance</a:t>
            </a:r>
            <a:r>
              <a:rPr sz="2400" spc="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doit</a:t>
            </a:r>
            <a:r>
              <a:rPr sz="2400" spc="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être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préparée</a:t>
            </a:r>
            <a:r>
              <a:rPr sz="2400" spc="2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à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l’avance</a:t>
            </a:r>
            <a:r>
              <a:rPr sz="2400" spc="3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en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fonction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de </a:t>
            </a:r>
            <a:r>
              <a:rPr sz="2400" spc="-65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l’objectif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défini.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4073" y="3777996"/>
            <a:ext cx="762000" cy="3429000"/>
          </a:xfrm>
          <a:custGeom>
            <a:avLst/>
            <a:gdLst/>
            <a:ahLst/>
            <a:cxnLst/>
            <a:rect l="l" t="t" r="r" b="b"/>
            <a:pathLst>
              <a:path w="762000" h="3429000">
                <a:moveTo>
                  <a:pt x="762000" y="0"/>
                </a:moveTo>
                <a:lnTo>
                  <a:pt x="0" y="0"/>
                </a:lnTo>
                <a:lnTo>
                  <a:pt x="0" y="3428999"/>
                </a:lnTo>
                <a:lnTo>
                  <a:pt x="762000" y="3428999"/>
                </a:lnTo>
                <a:lnTo>
                  <a:pt x="762000" y="0"/>
                </a:lnTo>
                <a:close/>
              </a:path>
            </a:pathLst>
          </a:custGeom>
          <a:solidFill>
            <a:srgbClr val="98CC98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27179" y="1389379"/>
            <a:ext cx="194500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5" dirty="0">
                <a:solidFill>
                  <a:srgbClr val="006565"/>
                </a:solidFill>
                <a:latin typeface="Arial"/>
                <a:cs typeface="Arial"/>
              </a:rPr>
              <a:t>Simplicité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18904" y="2736594"/>
            <a:ext cx="627888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Les</a:t>
            </a:r>
            <a:r>
              <a:rPr sz="2400" spc="-1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situations</a:t>
            </a:r>
            <a:r>
              <a:rPr sz="2400" spc="1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proposées</a:t>
            </a:r>
            <a:r>
              <a:rPr sz="2400" spc="2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doivent</a:t>
            </a:r>
            <a:r>
              <a:rPr sz="2400" spc="1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être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facile</a:t>
            </a:r>
            <a:r>
              <a:rPr sz="2400" spc="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à </a:t>
            </a:r>
            <a:r>
              <a:rPr sz="2400" spc="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comprendre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et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aménagées</a:t>
            </a:r>
            <a:r>
              <a:rPr sz="2400" spc="2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le plus</a:t>
            </a:r>
            <a:r>
              <a:rPr sz="2400" spc="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simplement </a:t>
            </a:r>
            <a:r>
              <a:rPr sz="2400" spc="-65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possible.</a:t>
            </a:r>
            <a:endParaRPr sz="24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74073" y="3777996"/>
            <a:ext cx="9144000" cy="3429000"/>
            <a:chOff x="774073" y="3777996"/>
            <a:chExt cx="9144000" cy="3429000"/>
          </a:xfrm>
        </p:grpSpPr>
        <p:sp>
          <p:nvSpPr>
            <p:cNvPr id="5" name="object 5"/>
            <p:cNvSpPr/>
            <p:nvPr/>
          </p:nvSpPr>
          <p:spPr>
            <a:xfrm>
              <a:off x="1536073" y="3777996"/>
              <a:ext cx="8382000" cy="3429000"/>
            </a:xfrm>
            <a:custGeom>
              <a:avLst/>
              <a:gdLst/>
              <a:ahLst/>
              <a:cxnLst/>
              <a:rect l="l" t="t" r="r" b="b"/>
              <a:pathLst>
                <a:path w="8382000" h="3429000">
                  <a:moveTo>
                    <a:pt x="0" y="3428999"/>
                  </a:moveTo>
                  <a:lnTo>
                    <a:pt x="8381996" y="3428999"/>
                  </a:lnTo>
                  <a:lnTo>
                    <a:pt x="8381996" y="0"/>
                  </a:lnTo>
                  <a:lnTo>
                    <a:pt x="0" y="0"/>
                  </a:lnTo>
                  <a:lnTo>
                    <a:pt x="0" y="3428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74073" y="3777996"/>
              <a:ext cx="762000" cy="3429000"/>
            </a:xfrm>
            <a:custGeom>
              <a:avLst/>
              <a:gdLst/>
              <a:ahLst/>
              <a:cxnLst/>
              <a:rect l="l" t="t" r="r" b="b"/>
              <a:pathLst>
                <a:path w="762000" h="3428999">
                  <a:moveTo>
                    <a:pt x="762000" y="0"/>
                  </a:moveTo>
                  <a:lnTo>
                    <a:pt x="0" y="0"/>
                  </a:lnTo>
                  <a:lnTo>
                    <a:pt x="0" y="3428999"/>
                  </a:lnTo>
                  <a:lnTo>
                    <a:pt x="762000" y="3428999"/>
                  </a:lnTo>
                  <a:lnTo>
                    <a:pt x="762000" y="0"/>
                  </a:lnTo>
                  <a:close/>
                </a:path>
              </a:pathLst>
            </a:custGeom>
            <a:solidFill>
              <a:srgbClr val="98CC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96343" y="1389379"/>
            <a:ext cx="160655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5" dirty="0">
                <a:solidFill>
                  <a:srgbClr val="006565"/>
                </a:solidFill>
                <a:latin typeface="Arial"/>
                <a:cs typeface="Arial"/>
              </a:rPr>
              <a:t>Ludique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41180" y="2736594"/>
            <a:ext cx="643255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Les</a:t>
            </a:r>
            <a:r>
              <a:rPr sz="2400" spc="-2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exercices</a:t>
            </a:r>
            <a:r>
              <a:rPr sz="2400" spc="2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proposés</a:t>
            </a:r>
            <a:r>
              <a:rPr sz="2400" spc="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dans</a:t>
            </a:r>
            <a:r>
              <a:rPr sz="2400" spc="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la séance</a:t>
            </a:r>
            <a:r>
              <a:rPr sz="2400" spc="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doivent </a:t>
            </a:r>
            <a:r>
              <a:rPr sz="2400" spc="-65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présenter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un aspect</a:t>
            </a:r>
            <a:r>
              <a:rPr sz="2400" spc="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ludique</a:t>
            </a:r>
            <a:r>
              <a:rPr sz="2400" spc="3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qui</a:t>
            </a:r>
            <a:r>
              <a:rPr sz="2400" spc="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amuse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l’enfant.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4073" y="3777996"/>
            <a:ext cx="762000" cy="3429000"/>
          </a:xfrm>
          <a:custGeom>
            <a:avLst/>
            <a:gdLst/>
            <a:ahLst/>
            <a:cxnLst/>
            <a:rect l="l" t="t" r="r" b="b"/>
            <a:pathLst>
              <a:path w="762000" h="3429000">
                <a:moveTo>
                  <a:pt x="762000" y="0"/>
                </a:moveTo>
                <a:lnTo>
                  <a:pt x="0" y="0"/>
                </a:lnTo>
                <a:lnTo>
                  <a:pt x="0" y="3428999"/>
                </a:lnTo>
                <a:lnTo>
                  <a:pt x="762000" y="3428999"/>
                </a:lnTo>
                <a:lnTo>
                  <a:pt x="762000" y="0"/>
                </a:lnTo>
                <a:close/>
              </a:path>
            </a:pathLst>
          </a:custGeom>
          <a:solidFill>
            <a:srgbClr val="98CC98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09703" y="1389379"/>
            <a:ext cx="117856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5" dirty="0">
                <a:solidFill>
                  <a:srgbClr val="006565"/>
                </a:solidFill>
                <a:latin typeface="Arial"/>
                <a:cs typeface="Arial"/>
              </a:rPr>
              <a:t>Clarté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01328" y="2736594"/>
            <a:ext cx="71132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79475" marR="5080" indent="-86741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Les</a:t>
            </a:r>
            <a:r>
              <a:rPr sz="2400" spc="-1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consignes</a:t>
            </a:r>
            <a:r>
              <a:rPr sz="2400" spc="2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des</a:t>
            </a:r>
            <a:r>
              <a:rPr sz="2400" spc="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situations</a:t>
            </a:r>
            <a:r>
              <a:rPr sz="2400" spc="1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proposées</a:t>
            </a:r>
            <a:r>
              <a:rPr sz="2400" spc="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doivent</a:t>
            </a:r>
            <a:r>
              <a:rPr sz="2400" spc="2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être </a:t>
            </a:r>
            <a:r>
              <a:rPr sz="2400" spc="-65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claires,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simples,</a:t>
            </a:r>
            <a:r>
              <a:rPr sz="2400" spc="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et facile</a:t>
            </a:r>
            <a:r>
              <a:rPr sz="2400" spc="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à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comprendre.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4073" y="3777996"/>
            <a:ext cx="762000" cy="3429000"/>
          </a:xfrm>
          <a:custGeom>
            <a:avLst/>
            <a:gdLst/>
            <a:ahLst/>
            <a:cxnLst/>
            <a:rect l="l" t="t" r="r" b="b"/>
            <a:pathLst>
              <a:path w="762000" h="3429000">
                <a:moveTo>
                  <a:pt x="762000" y="0"/>
                </a:moveTo>
                <a:lnTo>
                  <a:pt x="0" y="0"/>
                </a:lnTo>
                <a:lnTo>
                  <a:pt x="0" y="3428999"/>
                </a:lnTo>
                <a:lnTo>
                  <a:pt x="762000" y="3428999"/>
                </a:lnTo>
                <a:lnTo>
                  <a:pt x="762000" y="0"/>
                </a:lnTo>
                <a:close/>
              </a:path>
            </a:pathLst>
          </a:custGeom>
          <a:solidFill>
            <a:srgbClr val="98CC98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9000" y="1389379"/>
            <a:ext cx="329946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6565"/>
                </a:solidFill>
              </a:rPr>
              <a:t>Complexification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74073" y="3777996"/>
            <a:ext cx="9144000" cy="3429000"/>
            <a:chOff x="774073" y="3777996"/>
            <a:chExt cx="9144000" cy="3429000"/>
          </a:xfrm>
        </p:grpSpPr>
        <p:sp>
          <p:nvSpPr>
            <p:cNvPr id="4" name="object 4"/>
            <p:cNvSpPr/>
            <p:nvPr/>
          </p:nvSpPr>
          <p:spPr>
            <a:xfrm>
              <a:off x="1536073" y="3777996"/>
              <a:ext cx="8382000" cy="3429000"/>
            </a:xfrm>
            <a:custGeom>
              <a:avLst/>
              <a:gdLst/>
              <a:ahLst/>
              <a:cxnLst/>
              <a:rect l="l" t="t" r="r" b="b"/>
              <a:pathLst>
                <a:path w="8382000" h="3429000">
                  <a:moveTo>
                    <a:pt x="0" y="3428999"/>
                  </a:moveTo>
                  <a:lnTo>
                    <a:pt x="8381996" y="3428999"/>
                  </a:lnTo>
                  <a:lnTo>
                    <a:pt x="8381996" y="0"/>
                  </a:lnTo>
                  <a:lnTo>
                    <a:pt x="0" y="0"/>
                  </a:lnTo>
                  <a:lnTo>
                    <a:pt x="0" y="3428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74073" y="3777996"/>
              <a:ext cx="762000" cy="3429000"/>
            </a:xfrm>
            <a:custGeom>
              <a:avLst/>
              <a:gdLst/>
              <a:ahLst/>
              <a:cxnLst/>
              <a:rect l="l" t="t" r="r" b="b"/>
              <a:pathLst>
                <a:path w="762000" h="3428999">
                  <a:moveTo>
                    <a:pt x="762000" y="0"/>
                  </a:moveTo>
                  <a:lnTo>
                    <a:pt x="0" y="0"/>
                  </a:lnTo>
                  <a:lnTo>
                    <a:pt x="0" y="3428999"/>
                  </a:lnTo>
                  <a:lnTo>
                    <a:pt x="762000" y="3428999"/>
                  </a:lnTo>
                  <a:lnTo>
                    <a:pt x="762000" y="0"/>
                  </a:lnTo>
                  <a:close/>
                </a:path>
              </a:pathLst>
            </a:custGeom>
            <a:solidFill>
              <a:srgbClr val="98CC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944000" y="2736594"/>
            <a:ext cx="702818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Les</a:t>
            </a:r>
            <a:r>
              <a:rPr sz="2400" spc="-1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situations</a:t>
            </a:r>
            <a:r>
              <a:rPr sz="2400" spc="1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proposées</a:t>
            </a:r>
            <a:r>
              <a:rPr sz="2400" spc="2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doivent</a:t>
            </a:r>
            <a:r>
              <a:rPr sz="2400" spc="2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présenter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une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évolution</a:t>
            </a:r>
            <a:r>
              <a:rPr sz="2400" spc="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légèrement</a:t>
            </a:r>
            <a:r>
              <a:rPr sz="2400" spc="2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plus</a:t>
            </a:r>
            <a:r>
              <a:rPr sz="2400" spc="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complexe</a:t>
            </a:r>
            <a:r>
              <a:rPr sz="2400" spc="2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que</a:t>
            </a:r>
            <a:r>
              <a:rPr sz="2400" spc="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la situation </a:t>
            </a:r>
            <a:r>
              <a:rPr sz="2400" spc="-65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initiale</a:t>
            </a:r>
            <a:r>
              <a:rPr sz="2400" spc="2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pour</a:t>
            </a:r>
            <a:r>
              <a:rPr sz="2400" spc="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qu’en</a:t>
            </a:r>
            <a:r>
              <a:rPr sz="2400" spc="2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cas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de réussite, les</a:t>
            </a:r>
            <a:r>
              <a:rPr sz="2400" spc="1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enfants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continuent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l’apprentisage.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53799" y="1389379"/>
            <a:ext cx="268922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006565"/>
                </a:solidFill>
              </a:rPr>
              <a:t>Simplification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74073" y="3777996"/>
            <a:ext cx="9144000" cy="3429000"/>
            <a:chOff x="774073" y="3777996"/>
            <a:chExt cx="9144000" cy="3429000"/>
          </a:xfrm>
        </p:grpSpPr>
        <p:sp>
          <p:nvSpPr>
            <p:cNvPr id="4" name="object 4"/>
            <p:cNvSpPr/>
            <p:nvPr/>
          </p:nvSpPr>
          <p:spPr>
            <a:xfrm>
              <a:off x="1536073" y="3777996"/>
              <a:ext cx="8382000" cy="3429000"/>
            </a:xfrm>
            <a:custGeom>
              <a:avLst/>
              <a:gdLst/>
              <a:ahLst/>
              <a:cxnLst/>
              <a:rect l="l" t="t" r="r" b="b"/>
              <a:pathLst>
                <a:path w="8382000" h="3429000">
                  <a:moveTo>
                    <a:pt x="0" y="3428999"/>
                  </a:moveTo>
                  <a:lnTo>
                    <a:pt x="8381996" y="3428999"/>
                  </a:lnTo>
                  <a:lnTo>
                    <a:pt x="8381996" y="0"/>
                  </a:lnTo>
                  <a:lnTo>
                    <a:pt x="0" y="0"/>
                  </a:lnTo>
                  <a:lnTo>
                    <a:pt x="0" y="3428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74073" y="3777996"/>
              <a:ext cx="762000" cy="3429000"/>
            </a:xfrm>
            <a:custGeom>
              <a:avLst/>
              <a:gdLst/>
              <a:ahLst/>
              <a:cxnLst/>
              <a:rect l="l" t="t" r="r" b="b"/>
              <a:pathLst>
                <a:path w="762000" h="3428999">
                  <a:moveTo>
                    <a:pt x="762000" y="0"/>
                  </a:moveTo>
                  <a:lnTo>
                    <a:pt x="0" y="0"/>
                  </a:lnTo>
                  <a:lnTo>
                    <a:pt x="0" y="3428999"/>
                  </a:lnTo>
                  <a:lnTo>
                    <a:pt x="762000" y="3428999"/>
                  </a:lnTo>
                  <a:lnTo>
                    <a:pt x="762000" y="0"/>
                  </a:lnTo>
                  <a:close/>
                </a:path>
              </a:pathLst>
            </a:custGeom>
            <a:solidFill>
              <a:srgbClr val="98CC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969908" y="2736594"/>
            <a:ext cx="697547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Les</a:t>
            </a:r>
            <a:r>
              <a:rPr sz="2400" spc="-1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situations</a:t>
            </a:r>
            <a:r>
              <a:rPr sz="2400" spc="1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proposées</a:t>
            </a:r>
            <a:r>
              <a:rPr sz="2400" spc="2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doivent</a:t>
            </a:r>
            <a:r>
              <a:rPr sz="2400" spc="2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présenter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une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évolution</a:t>
            </a:r>
            <a:r>
              <a:rPr sz="2400" spc="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légèrement</a:t>
            </a:r>
            <a:r>
              <a:rPr sz="2400" spc="3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plus</a:t>
            </a:r>
            <a:r>
              <a:rPr sz="2400" spc="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simple</a:t>
            </a:r>
            <a:r>
              <a:rPr sz="2400" spc="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que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la</a:t>
            </a:r>
            <a:r>
              <a:rPr sz="2400" spc="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situation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initiale</a:t>
            </a:r>
            <a:r>
              <a:rPr sz="2400" spc="2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pour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qu’en</a:t>
            </a:r>
            <a:r>
              <a:rPr sz="2400" spc="2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cas d’échec,</a:t>
            </a:r>
            <a:r>
              <a:rPr sz="2400" spc="2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les enfants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puissent </a:t>
            </a:r>
            <a:r>
              <a:rPr sz="2400" spc="-65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être</a:t>
            </a:r>
            <a:r>
              <a:rPr sz="2400" spc="-3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mis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en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situation</a:t>
            </a:r>
            <a:r>
              <a:rPr sz="2400" spc="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de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réussite.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686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Optimisation</a:t>
            </a:r>
            <a:r>
              <a:rPr spc="-75" dirty="0"/>
              <a:t> </a:t>
            </a:r>
            <a:r>
              <a:rPr spc="-5" dirty="0"/>
              <a:t>du</a:t>
            </a:r>
            <a:r>
              <a:rPr spc="-40" dirty="0"/>
              <a:t> </a:t>
            </a:r>
            <a:r>
              <a:rPr spc="-5" dirty="0"/>
              <a:t>temps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74837" y="2736594"/>
            <a:ext cx="736600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874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La séance ne doit pas présenter de temps mort, ainsi 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les situations doivent matériellement être en place dès </a:t>
            </a:r>
            <a:r>
              <a:rPr sz="2400" spc="-65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le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début</a:t>
            </a:r>
            <a:r>
              <a:rPr sz="2400" spc="2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de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la</a:t>
            </a:r>
            <a:r>
              <a:rPr sz="240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séance</a:t>
            </a:r>
            <a:r>
              <a:rPr sz="2400" spc="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pour</a:t>
            </a:r>
            <a:r>
              <a:rPr sz="2400" spc="2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optimiser</a:t>
            </a:r>
            <a:r>
              <a:rPr sz="2400" spc="5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le</a:t>
            </a:r>
            <a:r>
              <a:rPr sz="2400" spc="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temps</a:t>
            </a:r>
            <a:r>
              <a:rPr sz="2400" spc="-10" dirty="0">
                <a:solidFill>
                  <a:srgbClr val="003265"/>
                </a:solidFill>
                <a:latin typeface="Arial MT"/>
                <a:cs typeface="Arial MT"/>
              </a:rPr>
              <a:t> </a:t>
            </a:r>
            <a:r>
              <a:rPr sz="2400" spc="-5" dirty="0">
                <a:solidFill>
                  <a:srgbClr val="003265"/>
                </a:solidFill>
                <a:latin typeface="Arial MT"/>
                <a:cs typeface="Arial MT"/>
              </a:rPr>
              <a:t>imparti.</a:t>
            </a:r>
            <a:endParaRPr sz="24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74073" y="3777996"/>
            <a:ext cx="9144000" cy="3429000"/>
            <a:chOff x="774073" y="3777996"/>
            <a:chExt cx="9144000" cy="3429000"/>
          </a:xfrm>
        </p:grpSpPr>
        <p:sp>
          <p:nvSpPr>
            <p:cNvPr id="5" name="object 5"/>
            <p:cNvSpPr/>
            <p:nvPr/>
          </p:nvSpPr>
          <p:spPr>
            <a:xfrm>
              <a:off x="1536073" y="3777996"/>
              <a:ext cx="8382000" cy="3429000"/>
            </a:xfrm>
            <a:custGeom>
              <a:avLst/>
              <a:gdLst/>
              <a:ahLst/>
              <a:cxnLst/>
              <a:rect l="l" t="t" r="r" b="b"/>
              <a:pathLst>
                <a:path w="8382000" h="3429000">
                  <a:moveTo>
                    <a:pt x="0" y="3428999"/>
                  </a:moveTo>
                  <a:lnTo>
                    <a:pt x="8381996" y="3428999"/>
                  </a:lnTo>
                  <a:lnTo>
                    <a:pt x="8381996" y="0"/>
                  </a:lnTo>
                  <a:lnTo>
                    <a:pt x="0" y="0"/>
                  </a:lnTo>
                  <a:lnTo>
                    <a:pt x="0" y="342899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74073" y="3777996"/>
              <a:ext cx="762000" cy="3429000"/>
            </a:xfrm>
            <a:custGeom>
              <a:avLst/>
              <a:gdLst/>
              <a:ahLst/>
              <a:cxnLst/>
              <a:rect l="l" t="t" r="r" b="b"/>
              <a:pathLst>
                <a:path w="762000" h="3428999">
                  <a:moveTo>
                    <a:pt x="762000" y="0"/>
                  </a:moveTo>
                  <a:lnTo>
                    <a:pt x="0" y="0"/>
                  </a:lnTo>
                  <a:lnTo>
                    <a:pt x="0" y="3428999"/>
                  </a:lnTo>
                  <a:lnTo>
                    <a:pt x="762000" y="3428999"/>
                  </a:lnTo>
                  <a:lnTo>
                    <a:pt x="762000" y="0"/>
                  </a:lnTo>
                  <a:close/>
                </a:path>
              </a:pathLst>
            </a:custGeom>
            <a:solidFill>
              <a:srgbClr val="98CC9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189</Words>
  <Application>Microsoft Office PowerPoint</Application>
  <PresentationFormat>Personnalisé</PresentationFormat>
  <Paragraphs>20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Arial MT</vt:lpstr>
      <vt:lpstr>Calibri</vt:lpstr>
      <vt:lpstr>Office Theme</vt:lpstr>
      <vt:lpstr>LES PRINCIPES GENERAUX DE LA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Complexification</vt:lpstr>
      <vt:lpstr>Simplification</vt:lpstr>
      <vt:lpstr>Optimisation du temps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principas généraux de la sance</dc:title>
  <dc:creator>Audrey ZITTER</dc:creator>
  <cp:keywords>()</cp:keywords>
  <cp:lastModifiedBy>Audrey ZITTER</cp:lastModifiedBy>
  <cp:revision>1</cp:revision>
  <dcterms:created xsi:type="dcterms:W3CDTF">2024-10-11T13:40:41Z</dcterms:created>
  <dcterms:modified xsi:type="dcterms:W3CDTF">2024-10-11T13:41:11Z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2013-12-17T00:00:00Z</vt:filetime>
  </property>
  <property fmtid="{D5CDD505-2E9C-101B-9397-08002B2CF9AE}" pid="3" name="Creator">
    <vt:lpwstr>PDFCreator Version 1.7.1</vt:lpwstr>
  </property>
  <property fmtid="{D5CDD505-2E9C-101B-9397-08002B2CF9AE}" pid="4" name="LastSaved">
    <vt:filetime>2024-10-11T00:00:00Z</vt:filetime>
  </property>
</Properties>
</file>