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7" r:id="rId4"/>
    <p:sldId id="257" r:id="rId5"/>
    <p:sldId id="268" r:id="rId6"/>
    <p:sldId id="258" r:id="rId7"/>
    <p:sldId id="269" r:id="rId8"/>
    <p:sldId id="259" r:id="rId9"/>
    <p:sldId id="270" r:id="rId10"/>
    <p:sldId id="260" r:id="rId11"/>
    <p:sldId id="271" r:id="rId12"/>
    <p:sldId id="261" r:id="rId13"/>
    <p:sldId id="272" r:id="rId14"/>
    <p:sldId id="262" r:id="rId15"/>
    <p:sldId id="273" r:id="rId16"/>
    <p:sldId id="263" r:id="rId17"/>
    <p:sldId id="274" r:id="rId18"/>
    <p:sldId id="265" r:id="rId19"/>
    <p:sldId id="276" r:id="rId20"/>
    <p:sldId id="266" r:id="rId21"/>
    <p:sldId id="277" r:id="rId22"/>
    <p:sldId id="275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0629"/>
    <a:srgbClr val="ED0526"/>
    <a:srgbClr val="00A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73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04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22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00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4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57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18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80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98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15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12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5F8F4-900D-458B-B343-B75BAF352155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29DFB-932E-42C8-8FE5-54CF0D8C63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51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973648"/>
            <a:ext cx="3888432" cy="385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3" name="Imag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0802"/>
            <a:ext cx="1542442" cy="84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/>
          <p:cNvSpPr txBox="1"/>
          <p:nvPr/>
        </p:nvSpPr>
        <p:spPr>
          <a:xfrm>
            <a:off x="4716016" y="188641"/>
            <a:ext cx="4318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0"/>
              </a:spcAft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Délégation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régionale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académique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à la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jeunesse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à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l’engagement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et aux sports</a:t>
            </a:r>
          </a:p>
          <a:p>
            <a:pPr algn="r">
              <a:spcAft>
                <a:spcPts val="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Nouvelle-Aquitaine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19672" y="5157192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Activité 1.2</a:t>
            </a:r>
          </a:p>
        </p:txBody>
      </p:sp>
    </p:spTree>
    <p:extLst>
      <p:ext uri="{BB962C8B-B14F-4D97-AF65-F5344CB8AC3E}">
        <p14:creationId xmlns:p14="http://schemas.microsoft.com/office/powerpoint/2010/main" val="1791418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5/</a:t>
            </a:r>
            <a:r>
              <a:rPr lang="fr-FR" i="1" dirty="0"/>
              <a:t>Toute personne ayant connaissance de violences sexuelles à l'obligation de le signaler aux autorités compétentes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 C'est la définition de      l'agression sexuelle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      </a:t>
            </a:r>
            <a:r>
              <a:rPr lang="fr-FR" sz="2000" dirty="0"/>
              <a:t>C'est la définition de la complicité de violence sexuelle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C'est la définition du harcèlement sexuel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221088"/>
            <a:ext cx="3965161" cy="1080120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        </a:t>
            </a:r>
            <a:r>
              <a:rPr lang="fr-FR" sz="2000" dirty="0"/>
              <a:t>C'est la définition de la non dénonciation de crime ou d'agression sexuel</a:t>
            </a:r>
          </a:p>
        </p:txBody>
      </p:sp>
    </p:spTree>
    <p:extLst>
      <p:ext uri="{BB962C8B-B14F-4D97-AF65-F5344CB8AC3E}">
        <p14:creationId xmlns:p14="http://schemas.microsoft.com/office/powerpoint/2010/main" val="1772864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5/</a:t>
            </a:r>
            <a:r>
              <a:rPr lang="fr-FR" i="1" dirty="0"/>
              <a:t>Toute personne ayant connaissance de violences sexuelles à l'obligation de le signaler aux autorités compétentes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 C'est la définition de      l'agression sexuelle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      </a:t>
            </a:r>
            <a:r>
              <a:rPr lang="fr-FR" sz="2000" dirty="0"/>
              <a:t>C'est la définition de la complicité de violence sexuelle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C'est la définition du harcèlement sexuel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</a:t>
            </a:r>
            <a:r>
              <a:rPr lang="fr-FR" sz="2000" dirty="0"/>
              <a:t>C'est la définition de la non dénonciation de crime ou</a:t>
            </a:r>
            <a:r>
              <a:rPr lang="fr-FR" sz="2000" dirty="0">
                <a:sym typeface="Wingdings"/>
              </a:rPr>
              <a:t> </a:t>
            </a:r>
            <a:r>
              <a:rPr lang="fr-FR" sz="2000" dirty="0"/>
              <a:t>d'agression sexuelle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028384" y="4417384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015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44016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dirty="0"/>
              <a:t>6/ Quelle est la peine encourue pour l'auteur(e) d'un bizutage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     6 mois d’emprisonnement</a:t>
            </a:r>
          </a:p>
          <a:p>
            <a:pPr algn="ctr"/>
            <a:r>
              <a:rPr lang="fr-FR" sz="2000" dirty="0"/>
              <a:t>+ 7500 € d’amende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5 000 € d’amende + des travaux d’intérêts généraux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3 ans de prison + 45 000 € d’amende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7500 € d'amende</a:t>
            </a:r>
          </a:p>
        </p:txBody>
      </p:sp>
    </p:spTree>
    <p:extLst>
      <p:ext uri="{BB962C8B-B14F-4D97-AF65-F5344CB8AC3E}">
        <p14:creationId xmlns:p14="http://schemas.microsoft.com/office/powerpoint/2010/main" val="314956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44016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dirty="0"/>
              <a:t>6/ Quelle est la peine encourue pour l'auteur(e) d'un bizutage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     6 mois d’emprisonnement</a:t>
            </a:r>
          </a:p>
          <a:p>
            <a:pPr algn="ctr"/>
            <a:r>
              <a:rPr lang="fr-FR" sz="2000" dirty="0"/>
              <a:t>+ 7500 € d’amende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5 000 € d’amende + des travaux d’intérêts généraux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  3 ans de prison + 45 000 € d’amende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7500 € d'amende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608990" y="3285503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499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7/La pédophilie est une attirance sexuelle d'un adulte pour des mineurs, c'est une infraction.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1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1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</a:p>
        </p:txBody>
      </p:sp>
    </p:spTree>
    <p:extLst>
      <p:ext uri="{BB962C8B-B14F-4D97-AF65-F5344CB8AC3E}">
        <p14:creationId xmlns:p14="http://schemas.microsoft.com/office/powerpoint/2010/main" val="2599354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7/La pédophilie est une attirance sexuelle d'un adulte pour des mineurs, c'est une infraction.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1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1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740352" y="3167453"/>
            <a:ext cx="446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777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083" y="692696"/>
            <a:ext cx="8136904" cy="151216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sz="3600" dirty="0"/>
              <a:t>8/Les agissements sexistes (sifflement, remarques vestimentaires...) sont pénalement sanctionnés :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les agissements sont répétés   (harcèlement) </a:t>
            </a:r>
          </a:p>
          <a:p>
            <a:pPr algn="ctr"/>
            <a:r>
              <a:rPr lang="fr-FR" dirty="0"/>
              <a:t>et si la victime en souffre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l'agissement est outrancier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si l'agissement est outrancier, même sans répétition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si la victime porte plainte</a:t>
            </a:r>
          </a:p>
        </p:txBody>
      </p:sp>
    </p:spTree>
    <p:extLst>
      <p:ext uri="{BB962C8B-B14F-4D97-AF65-F5344CB8AC3E}">
        <p14:creationId xmlns:p14="http://schemas.microsoft.com/office/powerpoint/2010/main" val="1916780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083" y="692696"/>
            <a:ext cx="8136904" cy="151216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sz="3600" dirty="0"/>
              <a:t>8/Les agissements sexistes (sifflement, remarques vestimentaires...) sont pénalement sanctionnés :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      si les agissements sont répétés      (harcèlement) </a:t>
            </a:r>
          </a:p>
          <a:p>
            <a:pPr algn="ctr"/>
            <a:r>
              <a:rPr lang="fr-FR" dirty="0"/>
              <a:t>et si la victime en souffre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si l'agissement est outrancier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41157" y="4248504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 si l'agissement est outrancier, même sans répétition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639287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si la victime porte plainte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645552" y="4546991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443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9/ A votre avis, quelles sont les 2 types de sanctions encourues sur un plan pénal pour des VSS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0"/>
            <a:ext cx="3816424" cy="1162517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amende et interdiction </a:t>
            </a:r>
          </a:p>
          <a:p>
            <a:pPr algn="ctr"/>
            <a:r>
              <a:rPr lang="fr-FR" sz="2400" dirty="0"/>
              <a:t> d’exercer une fonction d’encadrement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0"/>
            <a:ext cx="3816424" cy="116251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Amende et emprisonnement</a:t>
            </a:r>
          </a:p>
        </p:txBody>
      </p:sp>
    </p:spTree>
    <p:extLst>
      <p:ext uri="{BB962C8B-B14F-4D97-AF65-F5344CB8AC3E}">
        <p14:creationId xmlns:p14="http://schemas.microsoft.com/office/powerpoint/2010/main" val="3766271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9/ A votre avis, quelles sont les 2 types de sanctions encourues sur un plan pénal pour des VSS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0"/>
            <a:ext cx="3816424" cy="1162517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      amende et interdiction </a:t>
            </a:r>
          </a:p>
          <a:p>
            <a:pPr algn="ctr"/>
            <a:r>
              <a:rPr lang="fr-FR" sz="2400" dirty="0"/>
              <a:t>  d’exercer une fonction d’encadrement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0"/>
            <a:ext cx="3816424" cy="11625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amende et emprisonnement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740352" y="3194571"/>
            <a:ext cx="549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83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7"/>
            <a:ext cx="7992888" cy="136815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1/ Quelle est l’âge de la majorité sexuelle en France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2852936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15 ans</a:t>
            </a:r>
          </a:p>
        </p:txBody>
      </p:sp>
      <p:sp>
        <p:nvSpPr>
          <p:cNvPr id="6" name="Rectangle 5"/>
          <p:cNvSpPr/>
          <p:nvPr/>
        </p:nvSpPr>
        <p:spPr>
          <a:xfrm>
            <a:off x="4661828" y="2852936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/>
              <a:t>               </a:t>
            </a:r>
            <a:r>
              <a:rPr lang="fr-FR" sz="2800" dirty="0"/>
              <a:t>16 ans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8640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  18 ans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788024" y="4179892"/>
            <a:ext cx="3816424" cy="86409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12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2069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083" y="692696"/>
            <a:ext cx="8136904" cy="136815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sz="3600" dirty="0"/>
              <a:t>10/Trouvez l'intrus parmi les infractions pénales suivantes :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Contravention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608933" y="2852936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Délit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 Travail d'intérêt </a:t>
            </a:r>
          </a:p>
          <a:p>
            <a:pPr algn="ctr"/>
            <a:r>
              <a:rPr lang="fr-FR" sz="2400" dirty="0"/>
              <a:t>général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8933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Crime</a:t>
            </a:r>
          </a:p>
        </p:txBody>
      </p:sp>
    </p:spTree>
    <p:extLst>
      <p:ext uri="{BB962C8B-B14F-4D97-AF65-F5344CB8AC3E}">
        <p14:creationId xmlns:p14="http://schemas.microsoft.com/office/powerpoint/2010/main" val="1907929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083" y="692696"/>
            <a:ext cx="8136904" cy="136815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fr-FR" sz="3600" dirty="0"/>
              <a:t>10/Trouvez l'intrus parmi les infractions pénales suivantes :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1152128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Contravention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608933" y="2852936"/>
            <a:ext cx="3965161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Délit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1080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   Travail d'intérêt </a:t>
            </a:r>
          </a:p>
          <a:p>
            <a:pPr algn="ctr"/>
            <a:r>
              <a:rPr lang="fr-FR" sz="2400" dirty="0"/>
              <a:t>général</a:t>
            </a:r>
          </a:p>
        </p:txBody>
      </p:sp>
      <p:sp>
        <p:nvSpPr>
          <p:cNvPr id="8" name="Rectangle 7"/>
          <p:cNvSpPr/>
          <p:nvPr/>
        </p:nvSpPr>
        <p:spPr>
          <a:xfrm>
            <a:off x="4608933" y="4179892"/>
            <a:ext cx="3965161" cy="112131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Crime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492737" y="4410250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41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11/Le cyber sexisme (cyber harcèlement à connotation sexuelle) est moins puni que le harcèlement sexuel "physique".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1"/>
            <a:ext cx="3816424" cy="1018500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0"/>
            <a:ext cx="3816424" cy="101850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</a:p>
        </p:txBody>
      </p:sp>
    </p:spTree>
    <p:extLst>
      <p:ext uri="{BB962C8B-B14F-4D97-AF65-F5344CB8AC3E}">
        <p14:creationId xmlns:p14="http://schemas.microsoft.com/office/powerpoint/2010/main" val="489702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sz="4000" dirty="0"/>
              <a:t>11/Le cyber sexisme (cyber harcèlement à connotation sexuelle) est moins puni que le harcèlement sexuel "physique".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3058571"/>
            <a:ext cx="3816424" cy="1018500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3058570"/>
            <a:ext cx="3816424" cy="101850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596336" y="3167452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00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7"/>
            <a:ext cx="7992888" cy="136815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1/ Quelle est l’âge de la majorité sexuelle en France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2852936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15 ans              </a:t>
            </a:r>
            <a:r>
              <a:rPr lang="fr-FR" sz="3600" dirty="0">
                <a:sym typeface="Wingdings"/>
              </a:rPr>
              <a:t></a:t>
            </a:r>
            <a:endParaRPr lang="fr-FR" sz="3600" dirty="0"/>
          </a:p>
        </p:txBody>
      </p:sp>
      <p:sp>
        <p:nvSpPr>
          <p:cNvPr id="6" name="Rectangle 5"/>
          <p:cNvSpPr/>
          <p:nvPr/>
        </p:nvSpPr>
        <p:spPr>
          <a:xfrm>
            <a:off x="4661828" y="2852936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/>
              <a:t>               </a:t>
            </a:r>
            <a:r>
              <a:rPr lang="fr-FR" sz="2800" dirty="0"/>
              <a:t>16 ans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165144"/>
            <a:ext cx="3816424" cy="8640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  18 ans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661828" y="4179892"/>
            <a:ext cx="3816424" cy="86409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12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9214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2/Toutes les propositions suivantes contiennent des violences sexuelles punies par la loi, sauf une, laquelle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Bizutage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2853283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Atteinte sexuelle sur mineur,     </a:t>
            </a:r>
          </a:p>
          <a:p>
            <a:pPr algn="ctr"/>
            <a:r>
              <a:rPr lang="fr-FR" sz="2000" dirty="0"/>
              <a:t> harcèlement sexuel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8640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  </a:t>
            </a:r>
            <a:r>
              <a:rPr lang="fr-FR" sz="2400" dirty="0"/>
              <a:t>Pédophilie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4281" y="4168193"/>
            <a:ext cx="3816424" cy="86409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  </a:t>
            </a:r>
            <a:r>
              <a:rPr lang="fr-FR" sz="2000" dirty="0"/>
              <a:t>Non dénonciation de crime </a:t>
            </a:r>
          </a:p>
          <a:p>
            <a:pPr algn="ctr"/>
            <a:r>
              <a:rPr lang="fr-FR" sz="2000" dirty="0"/>
              <a:t>ou  d'agression sexuelle</a:t>
            </a:r>
          </a:p>
        </p:txBody>
      </p:sp>
    </p:spTree>
    <p:extLst>
      <p:ext uri="{BB962C8B-B14F-4D97-AF65-F5344CB8AC3E}">
        <p14:creationId xmlns:p14="http://schemas.microsoft.com/office/powerpoint/2010/main" val="113612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r-FR" dirty="0"/>
              <a:t>2/Toutes les propositions suivantes contiennent des violences sexuelles punies par la loi, sauf une, laquelle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1" y="2852936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Bizutage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2853283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Atteinte sexuelle sur mineur,     </a:t>
            </a:r>
          </a:p>
          <a:p>
            <a:pPr algn="ctr"/>
            <a:r>
              <a:rPr lang="fr-FR" sz="2000" dirty="0"/>
              <a:t> harcèlement sexuel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4221088"/>
            <a:ext cx="3816424" cy="8640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>
                <a:solidFill>
                  <a:prstClr val="white"/>
                </a:solidFill>
              </a:rPr>
              <a:t>             </a:t>
            </a:r>
            <a:r>
              <a:rPr lang="fr-FR" sz="2400" dirty="0"/>
              <a:t>Pédophilie         </a:t>
            </a:r>
            <a:r>
              <a:rPr lang="fr-FR" sz="3600" dirty="0">
                <a:sym typeface="Wingdings"/>
              </a:rPr>
              <a:t></a:t>
            </a:r>
            <a:r>
              <a:rPr lang="fr-FR" sz="3600" dirty="0"/>
              <a:t>   </a:t>
            </a:r>
            <a:r>
              <a:rPr lang="fr-FR" sz="2400" dirty="0"/>
              <a:t>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4281" y="4168193"/>
            <a:ext cx="3816424" cy="864096"/>
          </a:xfrm>
          <a:prstGeom prst="rect">
            <a:avLst/>
          </a:prstGeom>
          <a:solidFill>
            <a:srgbClr val="00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   </a:t>
            </a:r>
            <a:r>
              <a:rPr lang="fr-FR" sz="2000" dirty="0"/>
              <a:t>Non dénonciation de crime </a:t>
            </a:r>
          </a:p>
          <a:p>
            <a:pPr algn="ctr"/>
            <a:r>
              <a:rPr lang="fr-FR" sz="2000" dirty="0"/>
              <a:t>ou  d'agression sexuelle</a:t>
            </a:r>
          </a:p>
        </p:txBody>
      </p:sp>
    </p:spTree>
    <p:extLst>
      <p:ext uri="{BB962C8B-B14F-4D97-AF65-F5344CB8AC3E}">
        <p14:creationId xmlns:p14="http://schemas.microsoft.com/office/powerpoint/2010/main" val="1854592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280920" cy="136815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4000" dirty="0"/>
              <a:t>3/Le viol est-il un crime ou un délit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0" y="2852935"/>
            <a:ext cx="4039423" cy="1152127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  U</a:t>
            </a:r>
            <a:r>
              <a:rPr lang="fr-FR" sz="2400" dirty="0"/>
              <a:t>n crime (c'est le type d'infraction le plus grave)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4253194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Un délit (ce n'est pas </a:t>
            </a:r>
          </a:p>
          <a:p>
            <a:pPr algn="ctr"/>
            <a:r>
              <a:rPr lang="fr-FR" sz="2400" dirty="0"/>
              <a:t>aussi grave qu'un crime).</a:t>
            </a:r>
          </a:p>
        </p:txBody>
      </p:sp>
    </p:spTree>
    <p:extLst>
      <p:ext uri="{BB962C8B-B14F-4D97-AF65-F5344CB8AC3E}">
        <p14:creationId xmlns:p14="http://schemas.microsoft.com/office/powerpoint/2010/main" val="366229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280920" cy="136815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4000" dirty="0"/>
              <a:t>3/Le viol est-il un crime ou un délit ?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560" y="2852935"/>
            <a:ext cx="4039423" cy="1152127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/>
              <a:t>Un crime</a:t>
            </a:r>
          </a:p>
          <a:p>
            <a:pPr algn="ctr"/>
            <a:r>
              <a:rPr lang="fr-FR" sz="2000" dirty="0"/>
              <a:t> (c'est le type d'infraction </a:t>
            </a:r>
          </a:p>
          <a:p>
            <a:pPr algn="ctr"/>
            <a:r>
              <a:rPr lang="fr-FR" sz="2000" dirty="0"/>
              <a:t> le plus grave)</a:t>
            </a:r>
            <a:endParaRPr lang="fr-FR" sz="3600" dirty="0"/>
          </a:p>
        </p:txBody>
      </p:sp>
      <p:sp>
        <p:nvSpPr>
          <p:cNvPr id="6" name="Rectangle 5"/>
          <p:cNvSpPr/>
          <p:nvPr/>
        </p:nvSpPr>
        <p:spPr>
          <a:xfrm>
            <a:off x="4639286" y="2853282"/>
            <a:ext cx="4253194" cy="11517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Un délit (ce n'est pas </a:t>
            </a:r>
          </a:p>
          <a:p>
            <a:pPr algn="ctr"/>
            <a:r>
              <a:rPr lang="fr-FR" sz="2400" dirty="0"/>
              <a:t>aussi grave qu'un crime).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851920" y="3106006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sym typeface="Wingdings"/>
              </a:rPr>
              <a:t>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5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44016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4000" dirty="0"/>
              <a:t>4/Agression sexuelle et viol c'est la même chose.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2817279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2853283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</a:p>
        </p:txBody>
      </p:sp>
    </p:spTree>
    <p:extLst>
      <p:ext uri="{BB962C8B-B14F-4D97-AF65-F5344CB8AC3E}">
        <p14:creationId xmlns:p14="http://schemas.microsoft.com/office/powerpoint/2010/main" val="4267443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136904" cy="144016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sz="4000" dirty="0"/>
              <a:t>4/Agression sexuelle et viol c'est la même chose.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05880" y="2817279"/>
            <a:ext cx="3816424" cy="864096"/>
          </a:xfrm>
          <a:prstGeom prst="rect">
            <a:avLst/>
          </a:prstGeom>
          <a:solidFill>
            <a:srgbClr val="FA06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/>
              <a:t>            </a:t>
            </a:r>
            <a:r>
              <a:rPr lang="fr-FR" sz="2400" dirty="0"/>
              <a:t>VRAI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639287" y="2853283"/>
            <a:ext cx="3816424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/>
              <a:t>                 FAUX</a:t>
            </a:r>
            <a:r>
              <a:rPr lang="fr-FR" sz="2400" dirty="0">
                <a:sym typeface="Wingdings"/>
              </a:rPr>
              <a:t>              </a:t>
            </a:r>
            <a:r>
              <a:rPr lang="fr-FR" sz="3600" dirty="0">
                <a:sym typeface="Wingdings"/>
              </a:rPr>
              <a:t></a:t>
            </a:r>
            <a:r>
              <a:rPr lang="fr-FR" sz="2400" dirty="0"/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5526298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744</Words>
  <Application>Microsoft Office PowerPoint</Application>
  <PresentationFormat>Affichage à l'écran (4:3)</PresentationFormat>
  <Paragraphs>119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Thème Office</vt:lpstr>
      <vt:lpstr>Présentation PowerPoint</vt:lpstr>
      <vt:lpstr>1/ Quelle est l’âge de la majorité sexuelle en France ?</vt:lpstr>
      <vt:lpstr>1/ Quelle est l’âge de la majorité sexuelle en France ?</vt:lpstr>
      <vt:lpstr>2/Toutes les propositions suivantes contiennent des violences sexuelles punies par la loi, sauf une, laquelle ?</vt:lpstr>
      <vt:lpstr>2/Toutes les propositions suivantes contiennent des violences sexuelles punies par la loi, sauf une, laquelle ?</vt:lpstr>
      <vt:lpstr>3/Le viol est-il un crime ou un délit ?</vt:lpstr>
      <vt:lpstr>3/Le viol est-il un crime ou un délit ?</vt:lpstr>
      <vt:lpstr>4/Agression sexuelle et viol c'est la même chose.</vt:lpstr>
      <vt:lpstr>4/Agression sexuelle et viol c'est la même chose.</vt:lpstr>
      <vt:lpstr>5/Toute personne ayant connaissance de violences sexuelles à l'obligation de le signaler aux autorités compétentes</vt:lpstr>
      <vt:lpstr>5/Toute personne ayant connaissance de violences sexuelles à l'obligation de le signaler aux autorités compétentes</vt:lpstr>
      <vt:lpstr>6/ Quelle est la peine encourue pour l'auteur(e) d'un bizutage ?</vt:lpstr>
      <vt:lpstr>6/ Quelle est la peine encourue pour l'auteur(e) d'un bizutage ?</vt:lpstr>
      <vt:lpstr>7/La pédophilie est une attirance sexuelle d'un adulte pour des mineurs, c'est une infraction.</vt:lpstr>
      <vt:lpstr>7/La pédophilie est une attirance sexuelle d'un adulte pour des mineurs, c'est une infraction.</vt:lpstr>
      <vt:lpstr>8/Les agissements sexistes (sifflement, remarques vestimentaires...) sont pénalement sanctionnés :</vt:lpstr>
      <vt:lpstr>8/Les agissements sexistes (sifflement, remarques vestimentaires...) sont pénalement sanctionnés :</vt:lpstr>
      <vt:lpstr>9/ A votre avis, quelles sont les 2 types de sanctions encourues sur un plan pénal pour des VSS ?</vt:lpstr>
      <vt:lpstr>9/ A votre avis, quelles sont les 2 types de sanctions encourues sur un plan pénal pour des VSS ?</vt:lpstr>
      <vt:lpstr>10/Trouvez l'intrus parmi les infractions pénales suivantes :</vt:lpstr>
      <vt:lpstr>10/Trouvez l'intrus parmi les infractions pénales suivantes :</vt:lpstr>
      <vt:lpstr>11/Le cyber sexisme (cyber harcèlement à connotation sexuelle) est moins puni que le harcèlement sexuel "physique".</vt:lpstr>
      <vt:lpstr>11/Le cyber sexisme (cyber harcèlement à connotation sexuelle) est moins puni que le harcèlement sexuel "physique".</vt:lpstr>
    </vt:vector>
  </TitlesOfParts>
  <Company>Ministères Chargés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1/ Quelle est l’âge de la majorité sexuelle en France ?</dc:title>
  <dc:creator>MACAIRE, Annick</dc:creator>
  <cp:lastModifiedBy>Audrey ZITTER</cp:lastModifiedBy>
  <cp:revision>28</cp:revision>
  <dcterms:created xsi:type="dcterms:W3CDTF">2021-04-28T13:38:29Z</dcterms:created>
  <dcterms:modified xsi:type="dcterms:W3CDTF">2024-11-26T13:55:48Z</dcterms:modified>
</cp:coreProperties>
</file>