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88" r:id="rId6"/>
    <p:sldId id="289" r:id="rId7"/>
    <p:sldId id="259" r:id="rId8"/>
    <p:sldId id="278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drey ZITTER" userId="5517ed808c205169" providerId="LiveId" clId="{8C6CCA93-9009-4C25-A6F7-AFE0E29B2560}"/>
    <pc:docChg chg="modSld">
      <pc:chgData name="Audrey ZITTER" userId="5517ed808c205169" providerId="LiveId" clId="{8C6CCA93-9009-4C25-A6F7-AFE0E29B2560}" dt="2023-09-05T13:56:58.573" v="18" actId="1035"/>
      <pc:docMkLst>
        <pc:docMk/>
      </pc:docMkLst>
      <pc:sldChg chg="modSp mod">
        <pc:chgData name="Audrey ZITTER" userId="5517ed808c205169" providerId="LiveId" clId="{8C6CCA93-9009-4C25-A6F7-AFE0E29B2560}" dt="2023-09-05T13:56:58.573" v="18" actId="1035"/>
        <pc:sldMkLst>
          <pc:docMk/>
          <pc:sldMk cId="194184309" sldId="278"/>
        </pc:sldMkLst>
        <pc:graphicFrameChg chg="mod modGraphic">
          <ac:chgData name="Audrey ZITTER" userId="5517ed808c205169" providerId="LiveId" clId="{8C6CCA93-9009-4C25-A6F7-AFE0E29B2560}" dt="2023-09-05T13:56:58.573" v="18" actId="1035"/>
          <ac:graphicFrameMkLst>
            <pc:docMk/>
            <pc:sldMk cId="194184309" sldId="278"/>
            <ac:graphicFrameMk id="2" creationId="{FBA5510E-2BA2-83A8-9F7C-3739FEE4390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BADFE-7895-A64A-1FBC-52263025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42AB86-5D64-C037-729A-5C225DCD6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3B5A25-56A3-D389-E001-AF48006A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8B49A7-EC8D-C334-CC2F-7934B44E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B18807-D607-5C71-C52E-C954E8C6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34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EF602-EB52-C1F9-0DAF-22072CFDE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216F7E-A388-968A-C1FE-923E28635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3DED2F-6AC2-C83C-D78F-C5398189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35E85-8F78-E1F7-97EC-D943BF690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98624-F819-9341-DABD-BD5AA6DE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0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F11CA02-8B25-DD91-0089-F1365C55C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B834C7-E1DF-3F62-A430-8C30BD014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2B8A0-42A3-79B4-D9DB-9863BC99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51D232-7C98-3C82-1643-C599AEC4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52F15C-C158-C7D2-D85B-6489BE51C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21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FB81D-298C-63EB-3A4E-41AAB289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087BB-A8D2-ADE5-668C-838ED1C14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E080C7-F7FF-A533-0B3D-C3EC6059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59E9BB-4535-B6A8-BD48-52731420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FAD82A-3F89-D34C-5C11-350071582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8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88CF6C-6124-D721-D553-5E3BEB1DD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61898-8218-ED7F-AFFA-3D4321D70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16DA5E-6A96-5CE3-6C96-5C8459A9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86DD8-C910-F656-7DA2-E93515EE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7C6ECF-76D4-38EB-0D49-397A1B7B8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11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38E948-8547-BEBE-D188-9656219F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543F0-61B0-D242-E81D-EE04368A1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AC81DA-E6F7-CBD2-D55D-9EA1BA369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F059BF-97A8-F13F-5EA6-52F59388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1EA064-1108-2A49-8467-7BA90BBA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744969-A27B-C0B1-3B2B-85750984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77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ACED4D-3215-CBBA-4066-D27452ED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9D67B1-5C99-6CF8-EB33-A34D5437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CA4446-986A-5259-B409-A2F64FEA6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48DC076-62A2-2B6B-8A78-FF30F5E74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22EA81-E3E8-B8D1-234A-A84CF082B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0ED667-D010-EDFA-55C7-AAF9713EE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0D4C58B-B94E-2BC7-A8DF-17CA79CC0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F81A00-E8A8-82E1-F6D2-4C42C11A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3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96601-58CA-C7CA-F25D-D1E48181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E6EC628-560F-CBF5-53A6-24B9B769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AE5ABF-10E6-B24C-332C-CF09BFFA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5269C4-4DC6-3A39-9B65-57DC4152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19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BC09C94-B672-F0AD-55E6-09EF5145D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0D1BC0-94BB-0EF3-A193-848C55D3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D3E32C-2ADD-2954-5707-9BDE9F83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73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B772A-024C-89FE-FEA5-FD201F5F5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1C1518-2374-F3DC-D4F2-956E55E6A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96446B-2E1A-C33C-2C0F-1DE270E95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F9482A-BC28-2C65-7851-772D9EB0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40CB51-F65F-F30A-8402-7E4CD26EA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6AB6D0-1189-DCE3-2038-2D1BC70A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51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3503C6-B571-3D98-9968-EF2281BF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E8ED95-AF72-4C07-4D7B-E984008B2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5E9060-B0F0-52A6-1CFF-731F8FDC0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22DEDB-1BD5-5EA3-2BA5-17378EBE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6459B0-2F1B-581C-8BD9-594F9F440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091C11-C5CD-2823-18F9-98A05644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61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4BFCDA-0836-128A-CA1C-963F943A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850396-DCDB-2513-9134-F765397E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DF1AC9-E646-8D0D-C924-02839834F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EE662-4866-4AEE-8866-2A8D1C7A3B72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5539A8-887A-4572-189F-C309954E8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D0DFBA-4C72-A131-9B9C-FE116C635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7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Titre 7">
            <a:extLst>
              <a:ext uri="{FF2B5EF4-FFF2-40B4-BE49-F238E27FC236}">
                <a16:creationId xmlns:a16="http://schemas.microsoft.com/office/drawing/2014/main" id="{7B5CEB88-5698-C255-AD84-C962A160A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8" y="3330481"/>
            <a:ext cx="7772400" cy="1470025"/>
          </a:xfrm>
        </p:spPr>
        <p:txBody>
          <a:bodyPr>
            <a:noAutofit/>
          </a:bodyPr>
          <a:lstStyle/>
          <a:p>
            <a:r>
              <a:rPr lang="fr-FR" sz="12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ATTRAPER</a:t>
            </a:r>
            <a:br>
              <a:rPr lang="fr-FR" sz="12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12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PASSER</a:t>
            </a:r>
          </a:p>
        </p:txBody>
      </p:sp>
    </p:spTree>
    <p:extLst>
      <p:ext uri="{BB962C8B-B14F-4D97-AF65-F5344CB8AC3E}">
        <p14:creationId xmlns:p14="http://schemas.microsoft.com/office/powerpoint/2010/main" val="333664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41D0BDB-D418-81F3-0716-495E5982F585}"/>
              </a:ext>
            </a:extLst>
          </p:cNvPr>
          <p:cNvSpPr txBox="1"/>
          <p:nvPr/>
        </p:nvSpPr>
        <p:spPr>
          <a:xfrm>
            <a:off x="3207495" y="-24488"/>
            <a:ext cx="54316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rgbClr val="002060"/>
                </a:solidFill>
              </a:rPr>
              <a:t>ATTRAPER PASSER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7B8A0E-6E9B-A498-0204-97F402BBF8A6}"/>
              </a:ext>
            </a:extLst>
          </p:cNvPr>
          <p:cNvSpPr txBox="1"/>
          <p:nvPr/>
        </p:nvSpPr>
        <p:spPr>
          <a:xfrm>
            <a:off x="1513934" y="1988840"/>
            <a:ext cx="98084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Définition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Attraper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Passer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Types de passes</a:t>
            </a:r>
          </a:p>
        </p:txBody>
      </p:sp>
    </p:spTree>
    <p:extLst>
      <p:ext uri="{BB962C8B-B14F-4D97-AF65-F5344CB8AC3E}">
        <p14:creationId xmlns:p14="http://schemas.microsoft.com/office/powerpoint/2010/main" val="295825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4BE0B8F-E5DB-D5E2-8D05-DA8F4F6EAAED}"/>
              </a:ext>
            </a:extLst>
          </p:cNvPr>
          <p:cNvSpPr txBox="1"/>
          <p:nvPr/>
        </p:nvSpPr>
        <p:spPr>
          <a:xfrm flipH="1">
            <a:off x="0" y="1157013"/>
            <a:ext cx="2616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Attraper passer 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C4BBCB-D0A8-BD11-67F2-5DF3936CD4D5}"/>
              </a:ext>
            </a:extLst>
          </p:cNvPr>
          <p:cNvSpPr txBox="1"/>
          <p:nvPr/>
        </p:nvSpPr>
        <p:spPr>
          <a:xfrm>
            <a:off x="2616252" y="1157013"/>
            <a:ext cx="810790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Terme utilisé  dans le vocabulaire rugbystique pour désigner la capacité du joueur à recevoir  « attraper » et transmettre « passer » le ballon . </a:t>
            </a:r>
          </a:p>
          <a:p>
            <a:endParaRPr lang="fr-FR" sz="2400" b="1" dirty="0">
              <a:solidFill>
                <a:srgbClr val="002060"/>
              </a:solidFill>
            </a:endParaRPr>
          </a:p>
          <a:p>
            <a:r>
              <a:rPr lang="fr-FR" sz="2400" b="1" dirty="0">
                <a:solidFill>
                  <a:srgbClr val="002060"/>
                </a:solidFill>
              </a:rPr>
              <a:t>Ces deux composantes nécessitent un haut niveau d’habileté  afin de pouvoir l’exécuter à grande vitesse et sous grande pression.</a:t>
            </a:r>
          </a:p>
          <a:p>
            <a:endParaRPr lang="fr-FR" sz="2400" b="1" dirty="0">
              <a:solidFill>
                <a:srgbClr val="002060"/>
              </a:solidFill>
            </a:endParaRPr>
          </a:p>
          <a:p>
            <a:r>
              <a:rPr lang="fr-FR" sz="2400" b="1" dirty="0">
                <a:solidFill>
                  <a:srgbClr val="002060"/>
                </a:solidFill>
              </a:rPr>
              <a:t>A haut niveau, cette dimension technique fait souvent la différence lors de l’exécution de schémas tactiques.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9FA7CDB-B58C-92E1-BD83-9B8DF9074A80}"/>
              </a:ext>
            </a:extLst>
          </p:cNvPr>
          <p:cNvSpPr txBox="1"/>
          <p:nvPr/>
        </p:nvSpPr>
        <p:spPr>
          <a:xfrm>
            <a:off x="2062447" y="191407"/>
            <a:ext cx="1943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Définition</a:t>
            </a:r>
          </a:p>
        </p:txBody>
      </p:sp>
    </p:spTree>
    <p:extLst>
      <p:ext uri="{BB962C8B-B14F-4D97-AF65-F5344CB8AC3E}">
        <p14:creationId xmlns:p14="http://schemas.microsoft.com/office/powerpoint/2010/main" val="225306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196B12D-8D39-F1A2-8B25-C85F1DB62390}"/>
              </a:ext>
            </a:extLst>
          </p:cNvPr>
          <p:cNvSpPr txBox="1"/>
          <p:nvPr/>
        </p:nvSpPr>
        <p:spPr>
          <a:xfrm>
            <a:off x="654423" y="1135826"/>
            <a:ext cx="10336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POUR ATTRAPER SONT NECESSAIRES ?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23126D6-933D-BD79-899D-5BE7EF7FD725}"/>
              </a:ext>
            </a:extLst>
          </p:cNvPr>
          <p:cNvSpPr txBox="1"/>
          <p:nvPr/>
        </p:nvSpPr>
        <p:spPr>
          <a:xfrm>
            <a:off x="497193" y="2760230"/>
            <a:ext cx="115244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Positionnement avant saisie :</a:t>
            </a:r>
          </a:p>
          <a:p>
            <a:endParaRPr lang="fr-FR" sz="24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Léger retrait pour éviter l’avant de passe et pouvoir accélérer à la saisie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Bras semi tendus , paumes 2/3 ouvertes vers le passeur doigts écartés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Hanches ouvertes vers le passeur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Aller chercher le ballon le plus tôt possible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CBFA20B-DB2F-2FFB-8F6F-C03289707599}"/>
              </a:ext>
            </a:extLst>
          </p:cNvPr>
          <p:cNvSpPr txBox="1"/>
          <p:nvPr/>
        </p:nvSpPr>
        <p:spPr>
          <a:xfrm>
            <a:off x="2272813" y="93310"/>
            <a:ext cx="2091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ATTRAPER</a:t>
            </a:r>
          </a:p>
        </p:txBody>
      </p:sp>
    </p:spTree>
    <p:extLst>
      <p:ext uri="{BB962C8B-B14F-4D97-AF65-F5344CB8AC3E}">
        <p14:creationId xmlns:p14="http://schemas.microsoft.com/office/powerpoint/2010/main" val="285913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196B12D-8D39-F1A2-8B25-C85F1DB62390}"/>
              </a:ext>
            </a:extLst>
          </p:cNvPr>
          <p:cNvSpPr txBox="1"/>
          <p:nvPr/>
        </p:nvSpPr>
        <p:spPr>
          <a:xfrm>
            <a:off x="654423" y="1135826"/>
            <a:ext cx="10336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POUR ATTRAPER SONT NECESSAIRES ?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23126D6-933D-BD79-899D-5BE7EF7FD725}"/>
              </a:ext>
            </a:extLst>
          </p:cNvPr>
          <p:cNvSpPr txBox="1"/>
          <p:nvPr/>
        </p:nvSpPr>
        <p:spPr>
          <a:xfrm>
            <a:off x="497193" y="2760230"/>
            <a:ext cx="115244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Positionnement à la saisie :</a:t>
            </a:r>
          </a:p>
          <a:p>
            <a:endParaRPr lang="fr-FR" sz="2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Pas de ballon poitrine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Pas de double contact ni de réajustement des mains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>
                <a:solidFill>
                  <a:srgbClr val="002060"/>
                </a:solidFill>
              </a:rPr>
              <a:t>Attraper avec les deux mains simultanément sur le milieu du ballon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CBFA20B-DB2F-2FFB-8F6F-C03289707599}"/>
              </a:ext>
            </a:extLst>
          </p:cNvPr>
          <p:cNvSpPr txBox="1"/>
          <p:nvPr/>
        </p:nvSpPr>
        <p:spPr>
          <a:xfrm>
            <a:off x="2272813" y="93310"/>
            <a:ext cx="20919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ATTRAPER</a:t>
            </a:r>
          </a:p>
        </p:txBody>
      </p:sp>
      <p:sp>
        <p:nvSpPr>
          <p:cNvPr id="2" name="Accolade fermante 1">
            <a:extLst>
              <a:ext uri="{FF2B5EF4-FFF2-40B4-BE49-F238E27FC236}">
                <a16:creationId xmlns:a16="http://schemas.microsoft.com/office/drawing/2014/main" id="{4FDA21ED-DA73-BDA4-2486-EC4FC021DA33}"/>
              </a:ext>
            </a:extLst>
          </p:cNvPr>
          <p:cNvSpPr/>
          <p:nvPr/>
        </p:nvSpPr>
        <p:spPr>
          <a:xfrm>
            <a:off x="9337026" y="3337126"/>
            <a:ext cx="340658" cy="1373316"/>
          </a:xfrm>
          <a:prstGeom prst="rightBrac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4B74860-BDB9-EE8E-1B1C-0D48CE698772}"/>
              </a:ext>
            </a:extLst>
          </p:cNvPr>
          <p:cNvSpPr txBox="1"/>
          <p:nvPr/>
        </p:nvSpPr>
        <p:spPr>
          <a:xfrm>
            <a:off x="9507355" y="3244334"/>
            <a:ext cx="26846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Cela pour éviter une perte de contrôle de la balle et dans le but de pouvoir transmettre le plus rapidement possible</a:t>
            </a:r>
          </a:p>
        </p:txBody>
      </p:sp>
    </p:spTree>
    <p:extLst>
      <p:ext uri="{BB962C8B-B14F-4D97-AF65-F5344CB8AC3E}">
        <p14:creationId xmlns:p14="http://schemas.microsoft.com/office/powerpoint/2010/main" val="147472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2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196B12D-8D39-F1A2-8B25-C85F1DB62390}"/>
              </a:ext>
            </a:extLst>
          </p:cNvPr>
          <p:cNvSpPr txBox="1"/>
          <p:nvPr/>
        </p:nvSpPr>
        <p:spPr>
          <a:xfrm>
            <a:off x="654423" y="1135826"/>
            <a:ext cx="10336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POUR PASSER SONT NECESSAIRES ?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23126D6-933D-BD79-899D-5BE7EF7FD725}"/>
              </a:ext>
            </a:extLst>
          </p:cNvPr>
          <p:cNvSpPr txBox="1"/>
          <p:nvPr/>
        </p:nvSpPr>
        <p:spPr>
          <a:xfrm>
            <a:off x="168008" y="2892956"/>
            <a:ext cx="1202399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L’objectif est que la transmission ait une réception facile et sécuritaire pour le réceptionneur. Il faut que le ballon arrive à destination et qu’il soit attraper le plus facilement.</a:t>
            </a:r>
          </a:p>
          <a:p>
            <a:endParaRPr lang="fr-FR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002060"/>
                </a:solidFill>
              </a:rPr>
              <a:t>Effectuer la passe pour une réception dans la course sans modifier le comportement du réceptionneur. La passe doit s’adapter au comportement du réceptionneur et non le contraire.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002060"/>
                </a:solidFill>
              </a:rPr>
              <a:t>Transmettre avec l’intention d’offrir et de donner.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002060"/>
                </a:solidFill>
              </a:rPr>
              <a:t>Finaliser le geste en ayant les mains et les bras tendus vers la cible.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002060"/>
                </a:solidFill>
              </a:rPr>
              <a:t>Adapter la passe lors d’un move in catch.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rgbClr val="002060"/>
                </a:solidFill>
              </a:rPr>
              <a:t>La Force, la puissance, la vitesse et le type de passe doivent être adaptés à la distance et à la vitesse de course du réceptionneur</a:t>
            </a:r>
          </a:p>
          <a:p>
            <a:endParaRPr lang="fr-FR" sz="2000" b="1" dirty="0">
              <a:solidFill>
                <a:srgbClr val="00206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CBFA20B-DB2F-2FFB-8F6F-C03289707599}"/>
              </a:ext>
            </a:extLst>
          </p:cNvPr>
          <p:cNvSpPr txBox="1"/>
          <p:nvPr/>
        </p:nvSpPr>
        <p:spPr>
          <a:xfrm>
            <a:off x="2272813" y="93310"/>
            <a:ext cx="1749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PASSER</a:t>
            </a:r>
          </a:p>
        </p:txBody>
      </p:sp>
    </p:spTree>
    <p:extLst>
      <p:ext uri="{BB962C8B-B14F-4D97-AF65-F5344CB8AC3E}">
        <p14:creationId xmlns:p14="http://schemas.microsoft.com/office/powerpoint/2010/main" val="350950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C6EB7B3-C34A-08D3-6786-AFA1F992D1B6}"/>
              </a:ext>
            </a:extLst>
          </p:cNvPr>
          <p:cNvSpPr txBox="1"/>
          <p:nvPr/>
        </p:nvSpPr>
        <p:spPr>
          <a:xfrm>
            <a:off x="896666" y="790175"/>
            <a:ext cx="10763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TYPES DE PASSES CONNAISSEZ VOUS ET COMMENTS LES EXÉCUTER ?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9BEBDE6-9824-09D8-7017-45A3A40B1F4F}"/>
              </a:ext>
            </a:extLst>
          </p:cNvPr>
          <p:cNvSpPr txBox="1"/>
          <p:nvPr/>
        </p:nvSpPr>
        <p:spPr>
          <a:xfrm>
            <a:off x="2123077" y="93310"/>
            <a:ext cx="8053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TYPES DE PASSES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180BBFD-04CE-0299-D476-BD539DEFEBA1}"/>
              </a:ext>
            </a:extLst>
          </p:cNvPr>
          <p:cNvSpPr txBox="1"/>
          <p:nvPr/>
        </p:nvSpPr>
        <p:spPr>
          <a:xfrm>
            <a:off x="-67044" y="2133309"/>
            <a:ext cx="1209869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Vissée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Main extérieure dessus  sur le 1/3 bas du ballon (propulse et visse)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Main intérieure dessous sur la ½  - 1/3 haut du ballon (dirige)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Reverse </a:t>
            </a:r>
            <a:r>
              <a:rPr lang="fr-FR" sz="1600" b="1" dirty="0" err="1">
                <a:solidFill>
                  <a:srgbClr val="FF0000"/>
                </a:solidFill>
              </a:rPr>
              <a:t>tumble</a:t>
            </a:r>
            <a:endParaRPr lang="fr-FR" sz="1600" b="1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2 Mains milieu du ballon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Levé le coude du bras extérieur pour faire pivoter le ballon vers le bas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Transmission  avec la force des poignée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 err="1">
                <a:solidFill>
                  <a:srgbClr val="FF0000"/>
                </a:solidFill>
              </a:rPr>
              <a:t>Offload</a:t>
            </a:r>
            <a:endParaRPr lang="fr-FR" sz="1600" b="1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Libération après contact notion de grip et de saisie importante et à d’</a:t>
            </a:r>
            <a:r>
              <a:rPr lang="fr-FR" sz="1600" b="1" dirty="0" err="1">
                <a:solidFill>
                  <a:srgbClr val="002060"/>
                </a:solidFill>
              </a:rPr>
              <a:t>apatater</a:t>
            </a:r>
            <a:r>
              <a:rPr lang="fr-FR" sz="1600" b="1" dirty="0">
                <a:solidFill>
                  <a:srgbClr val="002060"/>
                </a:solidFill>
              </a:rPr>
              <a:t> selon le contact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Basket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Transmission une main par-dessus le défenseur. Grip important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Passe du sol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Départ du sol avec transfert de force selon la distance de la cible.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7345E84-21B3-9674-95A7-6F179D1786F4}"/>
              </a:ext>
            </a:extLst>
          </p:cNvPr>
          <p:cNvSpPr txBox="1"/>
          <p:nvPr/>
        </p:nvSpPr>
        <p:spPr>
          <a:xfrm>
            <a:off x="5982301" y="2301694"/>
            <a:ext cx="638046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6 </a:t>
            </a:r>
            <a:r>
              <a:rPr lang="fr-FR" sz="1600" b="1" dirty="0" err="1">
                <a:solidFill>
                  <a:srgbClr val="FF0000"/>
                </a:solidFill>
              </a:rPr>
              <a:t>o’clock</a:t>
            </a:r>
            <a:endParaRPr lang="fr-FR" sz="1600" b="1" dirty="0">
              <a:solidFill>
                <a:srgbClr val="FF000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2 Mains milieu du ballon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Levé le coude du bras extérieur pour faire pivoter le ballon vers le bas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Transmission  avec la force des doigts</a:t>
            </a:r>
          </a:p>
          <a:p>
            <a:endParaRPr lang="fr-FR" sz="1600" b="1" dirty="0">
              <a:solidFill>
                <a:srgbClr val="002060"/>
              </a:solidFill>
            </a:endParaRPr>
          </a:p>
          <a:p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 Volleyée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Transmission sans saisie en frappant le ballon avec les doigts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fr-FR" sz="1600" b="1" dirty="0">
              <a:solidFill>
                <a:srgbClr val="002060"/>
              </a:solidFill>
            </a:endParaRPr>
          </a:p>
          <a:p>
            <a:endParaRPr lang="fr-FR" sz="1600" b="1" dirty="0">
              <a:solidFill>
                <a:srgbClr val="002060"/>
              </a:solidFill>
            </a:endParaRPr>
          </a:p>
          <a:p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FF0000"/>
                </a:solidFill>
              </a:rPr>
              <a:t>Chistera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Saisie </a:t>
            </a:r>
            <a:r>
              <a:rPr lang="fr-FR" sz="1600" b="1" dirty="0" err="1">
                <a:solidFill>
                  <a:srgbClr val="002060"/>
                </a:solidFill>
              </a:rPr>
              <a:t>monkey</a:t>
            </a:r>
            <a:endParaRPr lang="fr-FR" sz="1600" b="1" dirty="0">
              <a:solidFill>
                <a:srgbClr val="002060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1600" b="1" dirty="0">
                <a:solidFill>
                  <a:srgbClr val="002060"/>
                </a:solidFill>
              </a:rPr>
              <a:t>Transmission bras extérieur dans le dos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41709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2" y="6519446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BA5510E-2BA2-83A8-9F7C-3739FEE43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2032"/>
              </p:ext>
            </p:extLst>
          </p:nvPr>
        </p:nvGraphicFramePr>
        <p:xfrm>
          <a:off x="362121" y="702230"/>
          <a:ext cx="11467754" cy="5809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3877">
                  <a:extLst>
                    <a:ext uri="{9D8B030D-6E8A-4147-A177-3AD203B41FA5}">
                      <a16:colId xmlns:a16="http://schemas.microsoft.com/office/drawing/2014/main" val="3353726925"/>
                    </a:ext>
                  </a:extLst>
                </a:gridCol>
                <a:gridCol w="5733877">
                  <a:extLst>
                    <a:ext uri="{9D8B030D-6E8A-4147-A177-3AD203B41FA5}">
                      <a16:colId xmlns:a16="http://schemas.microsoft.com/office/drawing/2014/main" val="3778923756"/>
                    </a:ext>
                  </a:extLst>
                </a:gridCol>
              </a:tblGrid>
              <a:tr h="765578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Objectif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(compétence visée, être capable de …)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Organisation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(description matérielle et organisationnelle de la situation)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249045"/>
                  </a:ext>
                </a:extLst>
              </a:tr>
              <a:tr h="1036001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ATTRAPER ET PASSER LA BALLE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Organiser la situation pour travailler le type de passe recherché.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Exemple :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colonnes face à  face espacées de 4m et de 10m de longueur pour travailler les passes courtes sans pression.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748580"/>
                  </a:ext>
                </a:extLst>
              </a:tr>
              <a:tr h="777000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Consignes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(tâche à réaliser, but à atteindre, indications précises des actions des joueurs)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221788"/>
                  </a:ext>
                </a:extLst>
              </a:tr>
              <a:tr h="1036001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La tâche doit être réalisée en respectant toutes attendus technique d’attraper et passer la balle 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14693"/>
                  </a:ext>
                </a:extLst>
              </a:tr>
              <a:tr h="886556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Critères de réalisation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(indicateurs observables permettant de réaliser correctement la tâche demandée) 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Variables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(ajustements permettant de simplifier ou complexifier la situation)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499468"/>
                  </a:ext>
                </a:extLst>
              </a:tr>
              <a:tr h="1036001">
                <a:tc>
                  <a:txBody>
                    <a:bodyPr/>
                    <a:lstStyle/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Attraper : Timing, position des bras , des mains, des hanches, timing de saisie, qualité de saisie</a:t>
                      </a:r>
                    </a:p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Passer : Précision, justesse du geste et adaptation du geste selon le type de passe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Espace entre les colonnes pour longueur de passes , distance pour exécuter plus rapidement le geste, ajouter une pression défensive, démarrer par une passe du sol, imposer un type de passe….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41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843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755</Words>
  <Application>Microsoft Office PowerPoint</Application>
  <PresentationFormat>Grand écran</PresentationFormat>
  <Paragraphs>115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Times New Roman</vt:lpstr>
      <vt:lpstr>Thème Office</vt:lpstr>
      <vt:lpstr>ATTRAPER PASSER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Audrey ZITTER</dc:creator>
  <cp:lastModifiedBy>Audrey ZITTER</cp:lastModifiedBy>
  <cp:revision>7</cp:revision>
  <dcterms:created xsi:type="dcterms:W3CDTF">2023-07-17T12:56:24Z</dcterms:created>
  <dcterms:modified xsi:type="dcterms:W3CDTF">2023-09-05T13:57:06Z</dcterms:modified>
</cp:coreProperties>
</file>